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2"/>
  </p:notesMasterIdLst>
  <p:handoutMasterIdLst>
    <p:handoutMasterId r:id="rId153"/>
  </p:handoutMasterIdLst>
  <p:sldIdLst>
    <p:sldId id="256" r:id="rId2"/>
    <p:sldId id="257" r:id="rId3"/>
    <p:sldId id="259" r:id="rId4"/>
    <p:sldId id="261" r:id="rId5"/>
    <p:sldId id="262" r:id="rId6"/>
    <p:sldId id="263" r:id="rId7"/>
    <p:sldId id="264" r:id="rId8"/>
    <p:sldId id="265" r:id="rId9"/>
    <p:sldId id="417" r:id="rId10"/>
    <p:sldId id="418" r:id="rId11"/>
    <p:sldId id="419" r:id="rId12"/>
    <p:sldId id="420" r:id="rId13"/>
    <p:sldId id="421" r:id="rId14"/>
    <p:sldId id="422" r:id="rId15"/>
    <p:sldId id="423" r:id="rId16"/>
    <p:sldId id="425" r:id="rId17"/>
    <p:sldId id="273" r:id="rId18"/>
    <p:sldId id="283" r:id="rId19"/>
    <p:sldId id="284" r:id="rId20"/>
    <p:sldId id="285" r:id="rId21"/>
    <p:sldId id="286" r:id="rId22"/>
    <p:sldId id="287" r:id="rId23"/>
    <p:sldId id="288" r:id="rId24"/>
    <p:sldId id="289" r:id="rId25"/>
    <p:sldId id="290" r:id="rId26"/>
    <p:sldId id="291" r:id="rId27"/>
    <p:sldId id="292" r:id="rId28"/>
    <p:sldId id="293" r:id="rId29"/>
    <p:sldId id="294" r:id="rId30"/>
    <p:sldId id="295" r:id="rId31"/>
    <p:sldId id="274" r:id="rId32"/>
    <p:sldId id="296" r:id="rId33"/>
    <p:sldId id="297" r:id="rId34"/>
    <p:sldId id="298" r:id="rId35"/>
    <p:sldId id="299" r:id="rId36"/>
    <p:sldId id="300" r:id="rId37"/>
    <p:sldId id="301" r:id="rId38"/>
    <p:sldId id="302" r:id="rId39"/>
    <p:sldId id="303" r:id="rId40"/>
    <p:sldId id="304" r:id="rId41"/>
    <p:sldId id="305" r:id="rId42"/>
    <p:sldId id="306" r:id="rId43"/>
    <p:sldId id="307" r:id="rId44"/>
    <p:sldId id="308" r:id="rId45"/>
    <p:sldId id="309" r:id="rId46"/>
    <p:sldId id="310" r:id="rId47"/>
    <p:sldId id="311" r:id="rId48"/>
    <p:sldId id="312" r:id="rId49"/>
    <p:sldId id="313" r:id="rId50"/>
    <p:sldId id="314" r:id="rId51"/>
    <p:sldId id="315" r:id="rId52"/>
    <p:sldId id="316" r:id="rId53"/>
    <p:sldId id="317" r:id="rId54"/>
    <p:sldId id="318" r:id="rId55"/>
    <p:sldId id="319" r:id="rId56"/>
    <p:sldId id="321" r:id="rId57"/>
    <p:sldId id="322" r:id="rId58"/>
    <p:sldId id="323" r:id="rId59"/>
    <p:sldId id="324" r:id="rId60"/>
    <p:sldId id="325" r:id="rId61"/>
    <p:sldId id="326" r:id="rId62"/>
    <p:sldId id="327" r:id="rId63"/>
    <p:sldId id="328" r:id="rId64"/>
    <p:sldId id="329" r:id="rId65"/>
    <p:sldId id="330" r:id="rId66"/>
    <p:sldId id="331" r:id="rId67"/>
    <p:sldId id="332" r:id="rId68"/>
    <p:sldId id="333" r:id="rId69"/>
    <p:sldId id="334" r:id="rId70"/>
    <p:sldId id="335" r:id="rId71"/>
    <p:sldId id="336" r:id="rId72"/>
    <p:sldId id="337" r:id="rId73"/>
    <p:sldId id="338" r:id="rId74"/>
    <p:sldId id="339" r:id="rId75"/>
    <p:sldId id="340" r:id="rId76"/>
    <p:sldId id="341" r:id="rId77"/>
    <p:sldId id="342" r:id="rId78"/>
    <p:sldId id="343" r:id="rId79"/>
    <p:sldId id="344" r:id="rId80"/>
    <p:sldId id="345" r:id="rId81"/>
    <p:sldId id="346" r:id="rId82"/>
    <p:sldId id="347" r:id="rId83"/>
    <p:sldId id="348" r:id="rId84"/>
    <p:sldId id="349" r:id="rId85"/>
    <p:sldId id="350" r:id="rId86"/>
    <p:sldId id="351" r:id="rId87"/>
    <p:sldId id="352" r:id="rId88"/>
    <p:sldId id="353" r:id="rId89"/>
    <p:sldId id="354" r:id="rId90"/>
    <p:sldId id="355" r:id="rId91"/>
    <p:sldId id="356" r:id="rId92"/>
    <p:sldId id="357" r:id="rId93"/>
    <p:sldId id="358" r:id="rId94"/>
    <p:sldId id="359" r:id="rId95"/>
    <p:sldId id="360" r:id="rId96"/>
    <p:sldId id="361" r:id="rId97"/>
    <p:sldId id="362" r:id="rId98"/>
    <p:sldId id="363" r:id="rId99"/>
    <p:sldId id="364" r:id="rId100"/>
    <p:sldId id="365" r:id="rId101"/>
    <p:sldId id="366" r:id="rId102"/>
    <p:sldId id="367" r:id="rId103"/>
    <p:sldId id="368" r:id="rId104"/>
    <p:sldId id="369" r:id="rId105"/>
    <p:sldId id="370" r:id="rId106"/>
    <p:sldId id="371" r:id="rId107"/>
    <p:sldId id="372" r:id="rId108"/>
    <p:sldId id="373" r:id="rId109"/>
    <p:sldId id="375" r:id="rId110"/>
    <p:sldId id="377" r:id="rId111"/>
    <p:sldId id="378" r:id="rId112"/>
    <p:sldId id="379" r:id="rId113"/>
    <p:sldId id="380" r:id="rId114"/>
    <p:sldId id="381" r:id="rId115"/>
    <p:sldId id="382" r:id="rId116"/>
    <p:sldId id="426" r:id="rId117"/>
    <p:sldId id="383" r:id="rId118"/>
    <p:sldId id="397" r:id="rId119"/>
    <p:sldId id="398" r:id="rId120"/>
    <p:sldId id="399" r:id="rId121"/>
    <p:sldId id="400" r:id="rId122"/>
    <p:sldId id="401" r:id="rId123"/>
    <p:sldId id="402" r:id="rId124"/>
    <p:sldId id="403" r:id="rId125"/>
    <p:sldId id="404" r:id="rId126"/>
    <p:sldId id="406" r:id="rId127"/>
    <p:sldId id="407" r:id="rId128"/>
    <p:sldId id="408" r:id="rId129"/>
    <p:sldId id="409" r:id="rId130"/>
    <p:sldId id="410" r:id="rId131"/>
    <p:sldId id="411" r:id="rId132"/>
    <p:sldId id="412" r:id="rId133"/>
    <p:sldId id="413" r:id="rId134"/>
    <p:sldId id="414" r:id="rId135"/>
    <p:sldId id="415" r:id="rId136"/>
    <p:sldId id="416" r:id="rId137"/>
    <p:sldId id="275" r:id="rId138"/>
    <p:sldId id="385" r:id="rId139"/>
    <p:sldId id="386" r:id="rId140"/>
    <p:sldId id="388" r:id="rId141"/>
    <p:sldId id="387" r:id="rId142"/>
    <p:sldId id="389" r:id="rId143"/>
    <p:sldId id="390" r:id="rId144"/>
    <p:sldId id="391" r:id="rId145"/>
    <p:sldId id="392" r:id="rId146"/>
    <p:sldId id="394" r:id="rId147"/>
    <p:sldId id="395" r:id="rId148"/>
    <p:sldId id="396" r:id="rId149"/>
    <p:sldId id="278" r:id="rId150"/>
    <p:sldId id="282" r:id="rId151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6523" autoAdjust="0"/>
  </p:normalViewPr>
  <p:slideViewPr>
    <p:cSldViewPr>
      <p:cViewPr>
        <p:scale>
          <a:sx n="50" d="100"/>
          <a:sy n="50" d="100"/>
        </p:scale>
        <p:origin x="528" y="29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54" Type="http://schemas.openxmlformats.org/officeDocument/2006/relationships/presProps" Target="presProp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viewProps" Target="viewProps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53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51" Type="http://schemas.openxmlformats.org/officeDocument/2006/relationships/slide" Target="slides/slide150.xml"/><Relationship Id="rId156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36043381-332F-4D98-9B61-D9C382285C8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7A06C33-B0DC-4B1F-ADDB-474C31B2344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9461CF-1C5D-45BC-A1BD-D5912AD181A4}" type="datetimeFigureOut">
              <a:rPr lang="ko-KR" altLang="en-US" smtClean="0"/>
              <a:t>2021-06-04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7B732DF-7AF3-4AF1-B2CE-FA2D51D5865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107420E-0E01-4D3B-BBBA-018C2B4B207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919F06-33F9-4A24-BF67-233498AFBE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24734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A267C9-0BF4-49BD-903C-2B7DF69D2DC5}" type="datetimeFigureOut">
              <a:rPr lang="ko-KR" altLang="en-US" smtClean="0"/>
              <a:t>2021-06-04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A79C8E-7AC9-4929-A1DC-F30527709C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74196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84992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자세한 소스코드의 내용은 보고서에 잇다</a:t>
            </a: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&lt;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수정 후 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UserAdminHandler add_user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메소드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&gt;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562376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설계클래스 다이어그램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115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8226832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4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번 메일이 없어진것을 확인 할 수 있습니다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.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116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0625212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설계클래스 다이어그램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117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4601366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설계클래스 다이어그램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118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7325504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설계클래스 다이어그램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119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9173473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설계클래스 다이어그램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120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0723230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설계클래스 다이어그램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121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7158232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설계클래스 다이어그램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122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9059953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설계클래스 다이어그램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123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4677279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설계클래스 다이어그램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124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67133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사용자 추가 제거 회원가입 회원탈퇴 전부 같은 것을 사용한다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6755012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설계클래스 다이어그램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125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1610604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설계클래스 다이어그램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126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9072257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설계클래스 다이어그램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127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7356866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설계클래스 다이어그램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128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3054717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설계클래스 다이어그램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129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3239028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설계클래스 다이어그램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130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8779833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설계클래스 다이어그램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131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3937723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설계클래스 다이어그램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132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4440271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설계클래스 다이어그램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133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9678166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설계클래스 다이어그램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134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70616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자세한 소스코드의 내용은 보고서에 잇다</a:t>
            </a: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&lt;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수정 후 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UserAdminHandler add_user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메소드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&gt;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1513502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설계클래스 다이어그램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135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7662127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설계클래스 다이어그램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136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2243834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설계클래스 다이어그램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138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5708194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설계클래스 다이어그램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139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9912357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설계클래스 다이어그램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140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8814176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설계클래스 다이어그램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141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5175071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설계클래스 다이어그램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142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4129102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설계클래스 다이어그램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143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9339858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설계클래스 다이어그램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144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650691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설계클래스 다이어그램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145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086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자세한 소스코드의 내용은 보고서에 잇다</a:t>
            </a: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&lt;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수정 후 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UserAdminHandler add_user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메소드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&gt;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6953815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설계클래스 다이어그램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146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8153920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설계클래스 다이어그램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147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6967245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설계클래스 다이어그램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148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31639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자세한 소스코드의 내용은 보고서에 잇다</a:t>
            </a: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&lt;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수정 후 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UserAdminHandler add_user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메소드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&gt;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85680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자세한 소스코드의 내용은 보고서에 잇다</a:t>
            </a: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&lt;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수정 후 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UserAdminHandler add_user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메소드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&gt;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73297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01924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자세한 소스코드의 내용은 보고서에 잇다</a:t>
            </a: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&lt;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수정 후 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UserAdminHandler add_user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메소드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&gt;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31522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자세한 소스코드의 내용은 보고서에 잇다</a:t>
            </a: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&lt;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수정 후 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UserAdminHandler add_user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메소드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&gt;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089424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자세한 소스코드의 내용은 보고서에 잇다</a:t>
            </a: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&lt;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수정 후 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UserAdminHandler add_user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메소드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&gt;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48360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904006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자세한 소스코드의 내용은 보고서에 잇다</a:t>
            </a: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&lt;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수정 후 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UserAdminHandler add_user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메소드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&gt;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636804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813174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자세한 소스코드의 내용은 보고서에 잇다</a:t>
            </a: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&lt;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수정 후 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UserAdminHandler add_user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메소드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&gt;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75829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자세한 소스코드의 내용은 보고서에 잇다</a:t>
            </a: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&lt;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수정 후 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UserAdminHandler add_user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메소드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&gt;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229702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자세한 소스코드의 내용은 보고서에 잇다</a:t>
            </a: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&lt;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수정 후 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UserAdminHandler add_user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메소드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&gt;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389168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자세한 소스코드의 내용은 보고서에 잇다</a:t>
            </a: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&lt;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수정 후 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UserAdminHandler add_user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메소드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&gt;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320209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자세한 소스코드의 내용은 보고서에 잇다</a:t>
            </a: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&lt;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수정 후 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UserAdminHandler add_user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메소드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&gt;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2623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자세한 소스코드의 내용은 보고서에 잇다</a:t>
            </a: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&lt;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수정 후 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UserAdminHandler add_user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메소드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&gt;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351480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자세한 소스코드의 내용은 보고서에 잇다</a:t>
            </a: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&lt;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수정 후 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UserAdminHandler add_user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메소드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&gt;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341007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자세한 소스코드의 내용은 보고서에 잇다</a:t>
            </a: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&lt;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수정 후 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UserAdminHandler add_user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메소드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&gt;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02952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465169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자세한 소스코드의 내용은 보고서에 잇다</a:t>
            </a: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&lt;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수정 후 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UserAdminHandler add_user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메소드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&gt;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014340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자세한 소스코드의 내용은 보고서에 잇다</a:t>
            </a: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&lt;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수정 후 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UserAdminHandler add_user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메소드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&gt;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323596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자세한 소스코드의 내용은 보고서에 잇다</a:t>
            </a: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&lt;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수정 후 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UserAdminHandler add_user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메소드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&gt;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451609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자세한 소스코드의 내용은 보고서에 잇다</a:t>
            </a: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&lt;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수정 후 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UserAdminHandler add_user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메소드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&gt;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511909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자세한 소스코드의 내용은 보고서에 잇다</a:t>
            </a: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&lt;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수정 후 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UserAdminHandler add_user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메소드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&gt;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484129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자세한 소스코드의 내용은 보고서에 잇다</a:t>
            </a: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&lt;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수정 후 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UserAdminHandler add_user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메소드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&gt;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067734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자세한 소스코드의 내용은 보고서에 잇다</a:t>
            </a: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&lt;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수정 후 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UserAdminHandler add_user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메소드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&gt;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783869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자세한 소스코드의 내용은 보고서에 잇다</a:t>
            </a: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&lt;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수정 후 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UserAdminHandler add_user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메소드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&gt;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492845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049911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43143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658828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546091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설계클래스 다이어그램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520080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설계클래스 다이어그램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879918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설계클래스 다이어그램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208509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설계클래스 다이어그램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200381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설계클래스 다이어그램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73475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설계클래스 다이어그램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509869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설계클래스 다이어그램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292783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설계클래스 다이어그램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051429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설계클래스 다이어그램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36152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자세한 소스코드의 내용은 보고서에 잇다</a:t>
            </a: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&lt;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수정 후 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UserAdminHandler add_user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메소드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&gt;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561478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설계클래스 다이어그램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814563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설계클래스 다이어그램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043635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설계클래스 다이어그램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357073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설계클래스 다이어그램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013070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설계클래스 다이어그램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969816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설계클래스 다이어그램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821671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설계클래스 다이어그램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94122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설계클래스 다이어그램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314735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설계클래스 다이어그램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349322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설계클래스 다이어그램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82529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자세한 소스코드의 내용은 보고서에 잇다</a:t>
            </a: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&lt;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수정 후 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UserAdminHandler add_user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메소드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&gt;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715135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설계클래스 다이어그램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918524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설계클래스 다이어그램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772934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설계클래스 다이어그램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684551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설계클래스 다이어그램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772526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설계클래스 다이어그램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509738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설계클래스 다이어그램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3408288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설계클래스 다이어그램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2995374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설계클래스 다이어그램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9682987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설계클래스 다이어그램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3903609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설계클래스 다이어그램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07723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자세한 소스코드의 내용은 보고서에 잇다</a:t>
            </a: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&lt;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수정 후 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UserAdminHandler add_user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메소드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&gt;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0236259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설계클래스 다이어그램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0275502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설계클래스 다이어그램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86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7934486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설계클래스 다이어그램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87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3013557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설계클래스 다이어그램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88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2032132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설계클래스 다이어그램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89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8930867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설계클래스 다이어그램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90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4223950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설계클래스 다이어그램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91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2107427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설계클래스 다이어그램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92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3945682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설계클래스 다이어그램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93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1432244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설계클래스 다이어그램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94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93760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자세한 소스코드의 내용은 보고서에 잇다</a:t>
            </a: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&lt;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수정 후 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UserAdminHandler add_user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메소드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&gt;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1139568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설계클래스 다이어그램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95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019028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설계클래스 다이어그램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96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8783345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설계클래스 다이어그램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97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5169392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설계클래스 다이어그램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98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599485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설계클래스 다이어그램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99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185395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설계클래스 다이어그램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100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051526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설계클래스 다이어그램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101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754727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설계클래스 다이어그램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102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5783444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설계클래스 다이어그램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103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6228581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설계클래스 다이어그램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104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15662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자세한 소스코드의 내용은 보고서에 잇다</a:t>
            </a: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&lt;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수정 후 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UserAdminHandler add_user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메소드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&gt;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1762653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설계클래스 다이어그램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105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8166871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설계클래스 다이어그램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106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9137737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설계클래스 다이어그램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107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109716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설계클래스 다이어그램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108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7202407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109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9183812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설계클래스 다이어그램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110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7265651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4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번메일을 삭제하겠습니다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111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6379385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4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번 메일이 없어진것을 확인 할 수 있습니다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.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112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2603422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설계클래스 다이어그램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113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9844057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디비에 선택한 메일이 들어와있는것을 확인할 수 있습니다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114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97331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CDAA4-97A4-4810-9C21-4A02538AB052}" type="datetime1">
              <a:rPr lang="en-US" altLang="ko-KR" smtClean="0"/>
              <a:t>6/4/2021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E7644-413A-4CA4-A671-A07EF07EDCBB}" type="datetime1">
              <a:rPr lang="en-US" altLang="ko-KR" smtClean="0"/>
              <a:t>6/4/2021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FD5F373-636A-48ED-A46D-084E7B68F9BC}"/>
              </a:ext>
            </a:extLst>
          </p:cNvPr>
          <p:cNvSpPr txBox="1">
            <a:spLocks/>
          </p:cNvSpPr>
          <p:nvPr userDrawn="1"/>
        </p:nvSpPr>
        <p:spPr>
          <a:xfrm>
            <a:off x="15773400" y="3429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36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BBF43E-258E-4BC0-9011-A5FC42BF94CC}" type="datetime1">
              <a:rPr lang="en-US" altLang="ko-KR" smtClean="0"/>
              <a:t>6/4/2021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E438F-327D-4AEB-BCD3-1071C46B86FA}" type="datetime1">
              <a:rPr lang="en-US" altLang="ko-KR" smtClean="0"/>
              <a:t>6/4/2021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3B7E44-4700-4D77-850B-488F0BE87121}" type="datetime1">
              <a:rPr lang="en-US" altLang="ko-KR" smtClean="0"/>
              <a:t>6/4/2021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169CB-AC1E-4B75-A643-061B8C1FF9DA}" type="datetime1">
              <a:rPr lang="en-US" altLang="ko-KR" smtClean="0"/>
              <a:t>6/4/2021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991E2-E631-4F07-975B-A625C31E470E}" type="datetime1">
              <a:rPr lang="en-US" altLang="ko-KR" smtClean="0"/>
              <a:t>6/4/2021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C626C-0A8C-4DA3-B242-D6D324C33587}" type="datetime1">
              <a:rPr lang="en-US" altLang="ko-KR" smtClean="0"/>
              <a:t>6/4/2021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AE92D2CC-E776-4AF6-999B-19C92259B2BD}"/>
              </a:ext>
            </a:extLst>
          </p:cNvPr>
          <p:cNvSpPr txBox="1">
            <a:spLocks/>
          </p:cNvSpPr>
          <p:nvPr userDrawn="1"/>
        </p:nvSpPr>
        <p:spPr>
          <a:xfrm>
            <a:off x="15773400" y="3429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36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083A2-3ECD-4BD3-8783-14E9A8084152}" type="datetime1">
              <a:rPr lang="en-US" altLang="ko-KR" smtClean="0"/>
              <a:t>6/4/2021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60C30F28-E622-426F-B8B9-CACF0638BA17}"/>
              </a:ext>
            </a:extLst>
          </p:cNvPr>
          <p:cNvSpPr txBox="1">
            <a:spLocks/>
          </p:cNvSpPr>
          <p:nvPr userDrawn="1"/>
        </p:nvSpPr>
        <p:spPr>
          <a:xfrm>
            <a:off x="15773400" y="3429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36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1393E5F-521B-4CAD-9D3A-AE923D912DC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439DE-0F8C-4338-8EEE-F0840AF7BBB3}" type="datetime1">
              <a:rPr lang="en-US" altLang="ko-KR" smtClean="0"/>
              <a:t>6/4/2021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F9D22-C492-4DF3-81F2-51FDB429221F}" type="datetime1">
              <a:rPr lang="en-US" altLang="ko-KR" smtClean="0"/>
              <a:t>6/4/2021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380128F0-852A-4A2B-B9D4-9693DF70C129}"/>
              </a:ext>
            </a:extLst>
          </p:cNvPr>
          <p:cNvSpPr txBox="1">
            <a:spLocks/>
          </p:cNvSpPr>
          <p:nvPr userDrawn="1"/>
        </p:nvSpPr>
        <p:spPr>
          <a:xfrm>
            <a:off x="15773400" y="3429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36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E036C3CF-AB2A-4334-A27A-77652BF81C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7297400" y="92075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sz="3600" b="1"/>
            </a:lvl1pPr>
          </a:lstStyle>
          <a:p>
            <a:fld id="{B1393E5F-521B-4CAD-9D3A-AE923D912DC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4B91EC-427A-4789-B77E-BF0BF0FA3009}" type="datetime1">
              <a:rPr lang="en-US" altLang="ko-KR" smtClean="0"/>
              <a:t>6/4/2021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961D8BDA-704E-4C65-BB8C-CAD3DF5BEE71}"/>
              </a:ext>
            </a:extLst>
          </p:cNvPr>
          <p:cNvSpPr txBox="1">
            <a:spLocks/>
          </p:cNvSpPr>
          <p:nvPr userDrawn="1"/>
        </p:nvSpPr>
        <p:spPr>
          <a:xfrm>
            <a:off x="15773400" y="3429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36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1393E5F-521B-4CAD-9D3A-AE923D912DCE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9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2.png"/><Relationship Id="rId4" Type="http://schemas.openxmlformats.org/officeDocument/2006/relationships/image" Target="../media/image181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1.png"/><Relationship Id="rId4" Type="http://schemas.openxmlformats.org/officeDocument/2006/relationships/image" Target="../media/image190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4.pn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1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1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1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1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1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1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1.xml"/></Relationships>
</file>

<file path=ppt/slides/_rels/slide1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9.png"/><Relationship Id="rId3" Type="http://schemas.openxmlformats.org/officeDocument/2006/relationships/image" Target="../media/image4.png"/><Relationship Id="rId7" Type="http://schemas.openxmlformats.org/officeDocument/2006/relationships/image" Target="../media/image208.png"/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7.png"/><Relationship Id="rId5" Type="http://schemas.openxmlformats.org/officeDocument/2006/relationships/image" Target="../media/image206.png"/><Relationship Id="rId4" Type="http://schemas.openxmlformats.org/officeDocument/2006/relationships/image" Target="../media/image22.pn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1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pn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4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pn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1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7.pn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1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pn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1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1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2.png"/><Relationship Id="rId4" Type="http://schemas.openxmlformats.org/officeDocument/2006/relationships/image" Target="../media/image221.png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png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1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png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6.png"/><Relationship Id="rId4" Type="http://schemas.openxmlformats.org/officeDocument/2006/relationships/image" Target="../media/image225.png"/></Relationships>
</file>

<file path=ppt/slides/_rels/slide1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3.png"/><Relationship Id="rId3" Type="http://schemas.openxmlformats.org/officeDocument/2006/relationships/image" Target="../media/image228.png"/><Relationship Id="rId7" Type="http://schemas.openxmlformats.org/officeDocument/2006/relationships/image" Target="../media/image232.png"/><Relationship Id="rId12" Type="http://schemas.openxmlformats.org/officeDocument/2006/relationships/image" Target="../media/image237.png"/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1.png"/><Relationship Id="rId11" Type="http://schemas.openxmlformats.org/officeDocument/2006/relationships/image" Target="../media/image236.png"/><Relationship Id="rId5" Type="http://schemas.openxmlformats.org/officeDocument/2006/relationships/image" Target="../media/image230.png"/><Relationship Id="rId10" Type="http://schemas.openxmlformats.org/officeDocument/2006/relationships/image" Target="../media/image235.png"/><Relationship Id="rId4" Type="http://schemas.openxmlformats.org/officeDocument/2006/relationships/image" Target="../media/image229.png"/><Relationship Id="rId9" Type="http://schemas.openxmlformats.org/officeDocument/2006/relationships/image" Target="../media/image2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9.png"/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47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4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17" Type="http://schemas.openxmlformats.org/officeDocument/2006/relationships/image" Target="../media/image20.png"/><Relationship Id="rId2" Type="http://schemas.openxmlformats.org/officeDocument/2006/relationships/image" Target="../media/image6.png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13" Type="http://schemas.openxmlformats.org/officeDocument/2006/relationships/image" Target="../media/image79.png"/><Relationship Id="rId3" Type="http://schemas.openxmlformats.org/officeDocument/2006/relationships/image" Target="../media/image71.png"/><Relationship Id="rId7" Type="http://schemas.openxmlformats.org/officeDocument/2006/relationships/image" Target="../media/image73.png"/><Relationship Id="rId12" Type="http://schemas.openxmlformats.org/officeDocument/2006/relationships/image" Target="../media/image78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8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2.png"/><Relationship Id="rId11" Type="http://schemas.openxmlformats.org/officeDocument/2006/relationships/image" Target="../media/image77.png"/><Relationship Id="rId5" Type="http://schemas.openxmlformats.org/officeDocument/2006/relationships/image" Target="../media/image22.png"/><Relationship Id="rId15" Type="http://schemas.openxmlformats.org/officeDocument/2006/relationships/image" Target="../media/image81.png"/><Relationship Id="rId10" Type="http://schemas.openxmlformats.org/officeDocument/2006/relationships/image" Target="../media/image76.png"/><Relationship Id="rId4" Type="http://schemas.openxmlformats.org/officeDocument/2006/relationships/image" Target="../media/image4.png"/><Relationship Id="rId9" Type="http://schemas.openxmlformats.org/officeDocument/2006/relationships/image" Target="../media/image75.png"/><Relationship Id="rId14" Type="http://schemas.openxmlformats.org/officeDocument/2006/relationships/image" Target="../media/image8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1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4.png"/><Relationship Id="rId9" Type="http://schemas.openxmlformats.org/officeDocument/2006/relationships/image" Target="../media/image2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3.png"/><Relationship Id="rId4" Type="http://schemas.openxmlformats.org/officeDocument/2006/relationships/image" Target="../media/image10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3.png"/><Relationship Id="rId4" Type="http://schemas.openxmlformats.org/officeDocument/2006/relationships/image" Target="../media/image10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9.png"/><Relationship Id="rId4" Type="http://schemas.openxmlformats.org/officeDocument/2006/relationships/image" Target="../media/image128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1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0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2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0E1F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330676" y="2335393"/>
            <a:ext cx="12565875" cy="191995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855119" y="3610478"/>
            <a:ext cx="12575467" cy="493714"/>
            <a:chOff x="2855119" y="3610478"/>
            <a:chExt cx="12575467" cy="49371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55119" y="3610478"/>
              <a:ext cx="12575467" cy="493714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048183" y="5066669"/>
            <a:ext cx="6252461" cy="3757369"/>
          </a:xfrm>
          <a:prstGeom prst="rect">
            <a:avLst/>
          </a:prstGeom>
        </p:spPr>
      </p:pic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264188D-9E2C-4E38-832A-217907823A9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7221200" y="19050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t>1</a:t>
            </a:fld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C75C95B-4EA3-471E-9D77-6A946B04CE18}"/>
              </a:ext>
            </a:extLst>
          </p:cNvPr>
          <p:cNvSpPr txBox="1"/>
          <p:nvPr/>
        </p:nvSpPr>
        <p:spPr>
          <a:xfrm>
            <a:off x="1447800" y="1943100"/>
            <a:ext cx="13487400" cy="5755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ts val="800"/>
              </a:spcBef>
              <a:spcAft>
                <a:spcPts val="800"/>
              </a:spcAft>
            </a:pPr>
            <a:r>
              <a:rPr lang="ko-KR" altLang="en-US" sz="320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파일 업로드 폴더를 자동으로 실행 폴더 아래 생성 되도록 한다</a:t>
            </a:r>
            <a:r>
              <a:rPr lang="en-US" altLang="ko-KR" sz="320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fontAlgn="base">
              <a:spcBef>
                <a:spcPts val="800"/>
              </a:spcBef>
              <a:spcAft>
                <a:spcPts val="800"/>
              </a:spcAft>
            </a:pPr>
            <a:r>
              <a:rPr lang="ko-KR" altLang="en-US" sz="320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프로그램이 실행되고 있는 경로 아래 </a:t>
            </a:r>
            <a:r>
              <a:rPr lang="en-US" altLang="ko-KR" sz="320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WEB-INF/upload</a:t>
            </a:r>
            <a:r>
              <a:rPr lang="ko-KR" altLang="en-US" sz="320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폴더에 올려지고 제거되도록 한다</a:t>
            </a:r>
            <a:r>
              <a:rPr lang="en-US" altLang="ko-KR" sz="320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304815">
              <a:spcBef>
                <a:spcPts val="800"/>
              </a:spcBef>
              <a:spcAft>
                <a:spcPts val="800"/>
              </a:spcAft>
            </a:pPr>
            <a:endParaRPr lang="ko-KR" altLang="en-US" sz="32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fontAlgn="base">
              <a:spcBef>
                <a:spcPts val="800"/>
              </a:spcBef>
              <a:spcAft>
                <a:spcPts val="800"/>
              </a:spcAft>
            </a:pPr>
            <a:r>
              <a:rPr lang="ko-KR" altLang="en-US" sz="320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메일 쓰기 폼에서 사용자가 선택한 파일 명의 전체 경로를 </a:t>
            </a:r>
            <a:endParaRPr lang="en-US" altLang="ko-KR" sz="3200">
              <a:solidFill>
                <a:srgbClr val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fontAlgn="base">
              <a:spcBef>
                <a:spcPts val="800"/>
              </a:spcBef>
              <a:spcAft>
                <a:spcPts val="800"/>
              </a:spcAft>
            </a:pPr>
            <a:r>
              <a:rPr lang="en-US" altLang="ko-KR" sz="320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FormParser.  	fileName</a:t>
            </a:r>
            <a:r>
              <a:rPr lang="ko-KR" altLang="en-US" sz="320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</a:t>
            </a:r>
            <a:r>
              <a:rPr lang="en-US" altLang="ko-KR" sz="320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“?”</a:t>
            </a:r>
            <a:r>
              <a:rPr lang="ko-KR" altLang="en-US" sz="320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연결되어 저장한다</a:t>
            </a:r>
            <a:r>
              <a:rPr lang="en-US" altLang="ko-KR" sz="320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fontAlgn="base">
              <a:spcBef>
                <a:spcPts val="800"/>
              </a:spcBef>
              <a:spcAft>
                <a:spcPts val="800"/>
              </a:spcAft>
            </a:pPr>
            <a:endParaRPr lang="en-US" altLang="ko-KR" sz="3200">
              <a:solidFill>
                <a:srgbClr val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spcBef>
                <a:spcPts val="800"/>
              </a:spcBef>
              <a:spcAft>
                <a:spcPts val="800"/>
              </a:spcAft>
            </a:pPr>
            <a:r>
              <a:rPr lang="en-US" altLang="ko-KR" sz="320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SmtpAgent</a:t>
            </a:r>
            <a:r>
              <a:rPr lang="ko-KR" altLang="en-US" sz="320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에서 </a:t>
            </a:r>
            <a:r>
              <a:rPr lang="en-US" altLang="ko-KR" sz="320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Formparser.fileName</a:t>
            </a:r>
            <a:r>
              <a:rPr lang="ko-KR" altLang="en-US" sz="320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파일 경로를 분리하여 </a:t>
            </a:r>
            <a:r>
              <a:rPr lang="en-US" altLang="ko-KR" sz="320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addBodyPart</a:t>
            </a:r>
            <a:r>
              <a:rPr lang="ko-KR" altLang="en-US" sz="320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반복적으로 첨부 한다</a:t>
            </a:r>
            <a:r>
              <a:rPr lang="en-US" altLang="ko-KR" sz="320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	</a:t>
            </a:r>
            <a:endParaRPr lang="en-US" altLang="ko-KR" sz="4000" dirty="0">
              <a:solidFill>
                <a:srgbClr val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5A28CD-9358-45C9-811B-2C0DD6918A04}"/>
              </a:ext>
            </a:extLst>
          </p:cNvPr>
          <p:cNvSpPr txBox="1"/>
          <p:nvPr/>
        </p:nvSpPr>
        <p:spPr>
          <a:xfrm>
            <a:off x="533400" y="183059"/>
            <a:ext cx="57987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파일 다중 첨부</a:t>
            </a:r>
          </a:p>
        </p:txBody>
      </p:sp>
      <p:grpSp>
        <p:nvGrpSpPr>
          <p:cNvPr id="13" name="그룹 1001">
            <a:extLst>
              <a:ext uri="{FF2B5EF4-FFF2-40B4-BE49-F238E27FC236}">
                <a16:creationId xmlns:a16="http://schemas.microsoft.com/office/drawing/2014/main" id="{98FAE69E-85E7-47EC-966A-F88B444BD3BE}"/>
              </a:ext>
            </a:extLst>
          </p:cNvPr>
          <p:cNvGrpSpPr/>
          <p:nvPr/>
        </p:nvGrpSpPr>
        <p:grpSpPr>
          <a:xfrm>
            <a:off x="707175" y="772231"/>
            <a:ext cx="3788625" cy="408869"/>
            <a:chOff x="462444" y="965289"/>
            <a:chExt cx="3788625" cy="408869"/>
          </a:xfrm>
        </p:grpSpPr>
        <p:pic>
          <p:nvPicPr>
            <p:cNvPr id="14" name="Object 3">
              <a:extLst>
                <a:ext uri="{FF2B5EF4-FFF2-40B4-BE49-F238E27FC236}">
                  <a16:creationId xmlns:a16="http://schemas.microsoft.com/office/drawing/2014/main" id="{E4DF52DE-AA09-467E-8DBF-6113FFD6E1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2444" y="965289"/>
              <a:ext cx="3788625" cy="408869"/>
            </a:xfrm>
            <a:prstGeom prst="rect">
              <a:avLst/>
            </a:prstGeom>
          </p:spPr>
        </p:pic>
      </p:grp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0D022F8-AAB4-4D59-AA8D-87241ABB467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7221200" y="233432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1212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81633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스팸단어 불러오기 테스팅</a:t>
            </a:r>
            <a:endParaRPr lang="en-US" altLang="ko-KR" sz="4400">
              <a:solidFill>
                <a:schemeClr val="tx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12C84E6-62D4-4356-8797-C7EB54972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8" y="2092236"/>
            <a:ext cx="33772767" cy="91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99CFE647-E180-47E3-B148-9943547EE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7736" y="1838854"/>
            <a:ext cx="31196337" cy="1014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8" name="Rectangle 2">
            <a:extLst>
              <a:ext uri="{FF2B5EF4-FFF2-40B4-BE49-F238E27FC236}">
                <a16:creationId xmlns:a16="http://schemas.microsoft.com/office/drawing/2014/main" id="{426A2A3A-755C-4983-8413-6CD35B646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757" y="-170388"/>
            <a:ext cx="33018021" cy="75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0" name="Rectangle 4">
            <a:extLst>
              <a:ext uri="{FF2B5EF4-FFF2-40B4-BE49-F238E27FC236}">
                <a16:creationId xmlns:a16="http://schemas.microsoft.com/office/drawing/2014/main" id="{FA681266-A812-4E71-A74D-724AD98697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9614" y="4564100"/>
            <a:ext cx="49569105" cy="16370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1" name="Rectangle 6">
            <a:extLst>
              <a:ext uri="{FF2B5EF4-FFF2-40B4-BE49-F238E27FC236}">
                <a16:creationId xmlns:a16="http://schemas.microsoft.com/office/drawing/2014/main" id="{1084B9B6-A69F-4B86-96D0-CA587AA6C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3" name="Rectangle 4">
            <a:extLst>
              <a:ext uri="{FF2B5EF4-FFF2-40B4-BE49-F238E27FC236}">
                <a16:creationId xmlns:a16="http://schemas.microsoft.com/office/drawing/2014/main" id="{C64DE9AE-2D03-498F-806E-F1FC312ED5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0784" y="5501953"/>
            <a:ext cx="31629835" cy="1235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0" name="Rectangle 2">
            <a:extLst>
              <a:ext uri="{FF2B5EF4-FFF2-40B4-BE49-F238E27FC236}">
                <a16:creationId xmlns:a16="http://schemas.microsoft.com/office/drawing/2014/main" id="{F159CF0D-27EF-4D52-B2D4-D1EAA0F47F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8700" y="2816758"/>
            <a:ext cx="27477952" cy="1144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3A4244D-AC42-4477-A6DE-A989455FA6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8859" y="751287"/>
            <a:ext cx="29746221" cy="670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FDB44889-918E-4966-BF35-CCB2AB6F1A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1878478"/>
            <a:ext cx="32790310" cy="858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E596061-2C94-479D-98B4-3659D87567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D86E414E-007A-4F7C-9FF1-FD1CAC9E4A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5095" y="2964008"/>
            <a:ext cx="29904412" cy="1054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4">
            <a:extLst>
              <a:ext uri="{FF2B5EF4-FFF2-40B4-BE49-F238E27FC236}">
                <a16:creationId xmlns:a16="http://schemas.microsoft.com/office/drawing/2014/main" id="{C8BB9DBD-B5C3-44CF-9192-49ADC651BA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0200" y="5138369"/>
            <a:ext cx="44911912" cy="11709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67104211-445F-4182-A680-DD542410A9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1" name="Rectangle 2">
            <a:extLst>
              <a:ext uri="{FF2B5EF4-FFF2-40B4-BE49-F238E27FC236}">
                <a16:creationId xmlns:a16="http://schemas.microsoft.com/office/drawing/2014/main" id="{A0FAD76C-FE97-457C-8AAD-1F7E76B8A2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8991" y="2352095"/>
            <a:ext cx="32996075" cy="12535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2" name="Rectangle 2">
            <a:extLst>
              <a:ext uri="{FF2B5EF4-FFF2-40B4-BE49-F238E27FC236}">
                <a16:creationId xmlns:a16="http://schemas.microsoft.com/office/drawing/2014/main" id="{069177A0-C14A-473E-B691-1DEB14BB4D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3029" y="551703"/>
            <a:ext cx="30896135" cy="644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4" name="Rectangle 4">
            <a:extLst>
              <a:ext uri="{FF2B5EF4-FFF2-40B4-BE49-F238E27FC236}">
                <a16:creationId xmlns:a16="http://schemas.microsoft.com/office/drawing/2014/main" id="{13320B7D-F1FF-413D-AF60-05D2E02FA5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47430" y="538113"/>
            <a:ext cx="28069698" cy="637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5" name="Rectangle 2">
            <a:extLst>
              <a:ext uri="{FF2B5EF4-FFF2-40B4-BE49-F238E27FC236}">
                <a16:creationId xmlns:a16="http://schemas.microsoft.com/office/drawing/2014/main" id="{CE2804A1-D30A-4E31-B51E-93AAD1BBE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3249" y="1543653"/>
            <a:ext cx="32752989" cy="783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6" name="Rectangle 2">
            <a:extLst>
              <a:ext uri="{FF2B5EF4-FFF2-40B4-BE49-F238E27FC236}">
                <a16:creationId xmlns:a16="http://schemas.microsoft.com/office/drawing/2014/main" id="{535818DD-2F0E-4BB3-BEB9-2FEACE8F82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7656" y="1601101"/>
            <a:ext cx="29949746" cy="8148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6" name="Rectangle 2">
            <a:extLst>
              <a:ext uri="{FF2B5EF4-FFF2-40B4-BE49-F238E27FC236}">
                <a16:creationId xmlns:a16="http://schemas.microsoft.com/office/drawing/2014/main" id="{84CA46B4-DE02-4953-8838-49147D5D7F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5575" y="1504495"/>
            <a:ext cx="36889099" cy="862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7" name="Rectangle 2">
            <a:extLst>
              <a:ext uri="{FF2B5EF4-FFF2-40B4-BE49-F238E27FC236}">
                <a16:creationId xmlns:a16="http://schemas.microsoft.com/office/drawing/2014/main" id="{7555313D-98F0-4147-8148-F325B68757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1355602"/>
            <a:ext cx="30740916" cy="590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9" name="Rectangle 4">
            <a:extLst>
              <a:ext uri="{FF2B5EF4-FFF2-40B4-BE49-F238E27FC236}">
                <a16:creationId xmlns:a16="http://schemas.microsoft.com/office/drawing/2014/main" id="{2E649545-D74B-474D-81F6-E99E7FD583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8" name="Rectangle 2">
            <a:extLst>
              <a:ext uri="{FF2B5EF4-FFF2-40B4-BE49-F238E27FC236}">
                <a16:creationId xmlns:a16="http://schemas.microsoft.com/office/drawing/2014/main" id="{6196270F-D579-4B39-838B-B25CC879FD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8097" y="2074177"/>
            <a:ext cx="27721633" cy="6482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0" name="Rectangle 4">
            <a:extLst>
              <a:ext uri="{FF2B5EF4-FFF2-40B4-BE49-F238E27FC236}">
                <a16:creationId xmlns:a16="http://schemas.microsoft.com/office/drawing/2014/main" id="{C6818E94-E38A-4819-895C-D8E9F6739C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1" name="Rectangle 2">
            <a:extLst>
              <a:ext uri="{FF2B5EF4-FFF2-40B4-BE49-F238E27FC236}">
                <a16:creationId xmlns:a16="http://schemas.microsoft.com/office/drawing/2014/main" id="{99DC4C6F-9DB8-41A5-B7CB-E8468593DF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3279" y="1127034"/>
            <a:ext cx="28518560" cy="6910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2" name="Rectangle 2">
            <a:extLst>
              <a:ext uri="{FF2B5EF4-FFF2-40B4-BE49-F238E27FC236}">
                <a16:creationId xmlns:a16="http://schemas.microsoft.com/office/drawing/2014/main" id="{30274C09-FB5C-4F9D-BB77-78BEF38B1D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94200" y="1683151"/>
            <a:ext cx="24559994" cy="6201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3" name="Rectangle 2">
            <a:extLst>
              <a:ext uri="{FF2B5EF4-FFF2-40B4-BE49-F238E27FC236}">
                <a16:creationId xmlns:a16="http://schemas.microsoft.com/office/drawing/2014/main" id="{F4FB7A3F-696A-47FD-A257-961BCDE711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98600" y="2319274"/>
            <a:ext cx="28951276" cy="730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4" name="Rectangle 2">
            <a:extLst>
              <a:ext uri="{FF2B5EF4-FFF2-40B4-BE49-F238E27FC236}">
                <a16:creationId xmlns:a16="http://schemas.microsoft.com/office/drawing/2014/main" id="{03374967-7A19-4F5B-AFF0-EEE2C7B297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301896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5" name="Rectangle 2">
            <a:extLst>
              <a:ext uri="{FF2B5EF4-FFF2-40B4-BE49-F238E27FC236}">
                <a16:creationId xmlns:a16="http://schemas.microsoft.com/office/drawing/2014/main" id="{140A0334-FBEA-4A40-955F-169C2A10CA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74437" y="1667147"/>
            <a:ext cx="31728752" cy="785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6" name="Rectangle 2">
            <a:extLst>
              <a:ext uri="{FF2B5EF4-FFF2-40B4-BE49-F238E27FC236}">
                <a16:creationId xmlns:a16="http://schemas.microsoft.com/office/drawing/2014/main" id="{1B144AD4-75FF-499A-B8A4-F368264FDD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5357" y="1974708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60417" name="_x978781432">
            <a:extLst>
              <a:ext uri="{FF2B5EF4-FFF2-40B4-BE49-F238E27FC236}">
                <a16:creationId xmlns:a16="http://schemas.microsoft.com/office/drawing/2014/main" id="{B94DD07C-04C7-4C90-85DC-F0DC7B645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7479" y="588571"/>
            <a:ext cx="8563229" cy="9391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189" name="슬라이드 번호 개체 틀 50188">
            <a:extLst>
              <a:ext uri="{FF2B5EF4-FFF2-40B4-BE49-F238E27FC236}">
                <a16:creationId xmlns:a16="http://schemas.microsoft.com/office/drawing/2014/main" id="{67368225-AADE-46B6-B2E1-434532356AC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5773400" y="34290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87625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81633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스팸단어 불러오기 테스팅</a:t>
            </a:r>
            <a:endParaRPr lang="en-US" altLang="ko-KR" sz="4400">
              <a:solidFill>
                <a:schemeClr val="tx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12C84E6-62D4-4356-8797-C7EB54972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8" y="2092236"/>
            <a:ext cx="33772767" cy="91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99CFE647-E180-47E3-B148-9943547EE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7736" y="1838854"/>
            <a:ext cx="31196337" cy="1014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8" name="Rectangle 2">
            <a:extLst>
              <a:ext uri="{FF2B5EF4-FFF2-40B4-BE49-F238E27FC236}">
                <a16:creationId xmlns:a16="http://schemas.microsoft.com/office/drawing/2014/main" id="{426A2A3A-755C-4983-8413-6CD35B646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757" y="-170388"/>
            <a:ext cx="33018021" cy="75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0" name="Rectangle 4">
            <a:extLst>
              <a:ext uri="{FF2B5EF4-FFF2-40B4-BE49-F238E27FC236}">
                <a16:creationId xmlns:a16="http://schemas.microsoft.com/office/drawing/2014/main" id="{FA681266-A812-4E71-A74D-724AD98697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9614" y="4564100"/>
            <a:ext cx="49569105" cy="16370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1" name="Rectangle 6">
            <a:extLst>
              <a:ext uri="{FF2B5EF4-FFF2-40B4-BE49-F238E27FC236}">
                <a16:creationId xmlns:a16="http://schemas.microsoft.com/office/drawing/2014/main" id="{1084B9B6-A69F-4B86-96D0-CA587AA6C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3" name="Rectangle 4">
            <a:extLst>
              <a:ext uri="{FF2B5EF4-FFF2-40B4-BE49-F238E27FC236}">
                <a16:creationId xmlns:a16="http://schemas.microsoft.com/office/drawing/2014/main" id="{C64DE9AE-2D03-498F-806E-F1FC312ED5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0784" y="5501953"/>
            <a:ext cx="31629835" cy="1235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0" name="Rectangle 2">
            <a:extLst>
              <a:ext uri="{FF2B5EF4-FFF2-40B4-BE49-F238E27FC236}">
                <a16:creationId xmlns:a16="http://schemas.microsoft.com/office/drawing/2014/main" id="{F159CF0D-27EF-4D52-B2D4-D1EAA0F47F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8700" y="2816758"/>
            <a:ext cx="27477952" cy="1144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3A4244D-AC42-4477-A6DE-A989455FA6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8859" y="751287"/>
            <a:ext cx="29746221" cy="670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FDB44889-918E-4966-BF35-CCB2AB6F1A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1878478"/>
            <a:ext cx="32790310" cy="858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E596061-2C94-479D-98B4-3659D87567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D86E414E-007A-4F7C-9FF1-FD1CAC9E4A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5095" y="2964008"/>
            <a:ext cx="29904412" cy="1054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4">
            <a:extLst>
              <a:ext uri="{FF2B5EF4-FFF2-40B4-BE49-F238E27FC236}">
                <a16:creationId xmlns:a16="http://schemas.microsoft.com/office/drawing/2014/main" id="{C8BB9DBD-B5C3-44CF-9192-49ADC651BA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0200" y="5138369"/>
            <a:ext cx="44911912" cy="11709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67104211-445F-4182-A680-DD542410A9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1" name="Rectangle 2">
            <a:extLst>
              <a:ext uri="{FF2B5EF4-FFF2-40B4-BE49-F238E27FC236}">
                <a16:creationId xmlns:a16="http://schemas.microsoft.com/office/drawing/2014/main" id="{A0FAD76C-FE97-457C-8AAD-1F7E76B8A2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8991" y="2352095"/>
            <a:ext cx="32996075" cy="12535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2" name="Rectangle 2">
            <a:extLst>
              <a:ext uri="{FF2B5EF4-FFF2-40B4-BE49-F238E27FC236}">
                <a16:creationId xmlns:a16="http://schemas.microsoft.com/office/drawing/2014/main" id="{069177A0-C14A-473E-B691-1DEB14BB4D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3029" y="551703"/>
            <a:ext cx="30896135" cy="644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4" name="Rectangle 4">
            <a:extLst>
              <a:ext uri="{FF2B5EF4-FFF2-40B4-BE49-F238E27FC236}">
                <a16:creationId xmlns:a16="http://schemas.microsoft.com/office/drawing/2014/main" id="{13320B7D-F1FF-413D-AF60-05D2E02FA5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47430" y="538113"/>
            <a:ext cx="28069698" cy="637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5" name="Rectangle 2">
            <a:extLst>
              <a:ext uri="{FF2B5EF4-FFF2-40B4-BE49-F238E27FC236}">
                <a16:creationId xmlns:a16="http://schemas.microsoft.com/office/drawing/2014/main" id="{CE2804A1-D30A-4E31-B51E-93AAD1BBE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3249" y="1543653"/>
            <a:ext cx="32752989" cy="783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6" name="Rectangle 2">
            <a:extLst>
              <a:ext uri="{FF2B5EF4-FFF2-40B4-BE49-F238E27FC236}">
                <a16:creationId xmlns:a16="http://schemas.microsoft.com/office/drawing/2014/main" id="{535818DD-2F0E-4BB3-BEB9-2FEACE8F82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7656" y="1601101"/>
            <a:ext cx="29949746" cy="8148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6" name="Rectangle 2">
            <a:extLst>
              <a:ext uri="{FF2B5EF4-FFF2-40B4-BE49-F238E27FC236}">
                <a16:creationId xmlns:a16="http://schemas.microsoft.com/office/drawing/2014/main" id="{84CA46B4-DE02-4953-8838-49147D5D7F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5575" y="1504495"/>
            <a:ext cx="36889099" cy="862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7" name="Rectangle 2">
            <a:extLst>
              <a:ext uri="{FF2B5EF4-FFF2-40B4-BE49-F238E27FC236}">
                <a16:creationId xmlns:a16="http://schemas.microsoft.com/office/drawing/2014/main" id="{7555313D-98F0-4147-8148-F325B68757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1355602"/>
            <a:ext cx="30740916" cy="590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9" name="Rectangle 4">
            <a:extLst>
              <a:ext uri="{FF2B5EF4-FFF2-40B4-BE49-F238E27FC236}">
                <a16:creationId xmlns:a16="http://schemas.microsoft.com/office/drawing/2014/main" id="{2E649545-D74B-474D-81F6-E99E7FD583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8" name="Rectangle 2">
            <a:extLst>
              <a:ext uri="{FF2B5EF4-FFF2-40B4-BE49-F238E27FC236}">
                <a16:creationId xmlns:a16="http://schemas.microsoft.com/office/drawing/2014/main" id="{6196270F-D579-4B39-838B-B25CC879FD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8097" y="2074177"/>
            <a:ext cx="27721633" cy="6482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0" name="Rectangle 4">
            <a:extLst>
              <a:ext uri="{FF2B5EF4-FFF2-40B4-BE49-F238E27FC236}">
                <a16:creationId xmlns:a16="http://schemas.microsoft.com/office/drawing/2014/main" id="{C6818E94-E38A-4819-895C-D8E9F6739C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1" name="Rectangle 2">
            <a:extLst>
              <a:ext uri="{FF2B5EF4-FFF2-40B4-BE49-F238E27FC236}">
                <a16:creationId xmlns:a16="http://schemas.microsoft.com/office/drawing/2014/main" id="{99DC4C6F-9DB8-41A5-B7CB-E8468593DF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3279" y="1127034"/>
            <a:ext cx="28518560" cy="6910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2" name="Rectangle 2">
            <a:extLst>
              <a:ext uri="{FF2B5EF4-FFF2-40B4-BE49-F238E27FC236}">
                <a16:creationId xmlns:a16="http://schemas.microsoft.com/office/drawing/2014/main" id="{30274C09-FB5C-4F9D-BB77-78BEF38B1D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94200" y="1683151"/>
            <a:ext cx="24559994" cy="6201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3" name="Rectangle 2">
            <a:extLst>
              <a:ext uri="{FF2B5EF4-FFF2-40B4-BE49-F238E27FC236}">
                <a16:creationId xmlns:a16="http://schemas.microsoft.com/office/drawing/2014/main" id="{F4FB7A3F-696A-47FD-A257-961BCDE711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98600" y="2319274"/>
            <a:ext cx="28951276" cy="730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4" name="Rectangle 2">
            <a:extLst>
              <a:ext uri="{FF2B5EF4-FFF2-40B4-BE49-F238E27FC236}">
                <a16:creationId xmlns:a16="http://schemas.microsoft.com/office/drawing/2014/main" id="{03374967-7A19-4F5B-AFF0-EEE2C7B297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301896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5" name="Rectangle 2">
            <a:extLst>
              <a:ext uri="{FF2B5EF4-FFF2-40B4-BE49-F238E27FC236}">
                <a16:creationId xmlns:a16="http://schemas.microsoft.com/office/drawing/2014/main" id="{140A0334-FBEA-4A40-955F-169C2A10CA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74437" y="1667147"/>
            <a:ext cx="31728752" cy="785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6" name="Rectangle 2">
            <a:extLst>
              <a:ext uri="{FF2B5EF4-FFF2-40B4-BE49-F238E27FC236}">
                <a16:creationId xmlns:a16="http://schemas.microsoft.com/office/drawing/2014/main" id="{1B144AD4-75FF-499A-B8A4-F368264FDD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5357" y="1974708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0188" name="그림 50187">
            <a:extLst>
              <a:ext uri="{FF2B5EF4-FFF2-40B4-BE49-F238E27FC236}">
                <a16:creationId xmlns:a16="http://schemas.microsoft.com/office/drawing/2014/main" id="{A48DF01E-9393-4700-89D7-C8EC5C5622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1982" y="2053252"/>
            <a:ext cx="7810500" cy="7092969"/>
          </a:xfrm>
          <a:prstGeom prst="rect">
            <a:avLst/>
          </a:prstGeom>
        </p:spPr>
      </p:pic>
      <p:sp>
        <p:nvSpPr>
          <p:cNvPr id="50190" name="슬라이드 번호 개체 틀 50189">
            <a:extLst>
              <a:ext uri="{FF2B5EF4-FFF2-40B4-BE49-F238E27FC236}">
                <a16:creationId xmlns:a16="http://schemas.microsoft.com/office/drawing/2014/main" id="{70EDFF54-048A-42BF-9F51-B6FB3BF7F2D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5773400" y="34290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132194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81633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스팸단어 삭제</a:t>
            </a:r>
            <a:endParaRPr lang="en-US" altLang="ko-KR" sz="4400">
              <a:solidFill>
                <a:schemeClr val="tx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12C84E6-62D4-4356-8797-C7EB54972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8" y="2092236"/>
            <a:ext cx="33772767" cy="91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99CFE647-E180-47E3-B148-9943547EE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7736" y="1838854"/>
            <a:ext cx="31196337" cy="1014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8" name="Rectangle 2">
            <a:extLst>
              <a:ext uri="{FF2B5EF4-FFF2-40B4-BE49-F238E27FC236}">
                <a16:creationId xmlns:a16="http://schemas.microsoft.com/office/drawing/2014/main" id="{426A2A3A-755C-4983-8413-6CD35B646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757" y="-170388"/>
            <a:ext cx="33018021" cy="75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0" name="Rectangle 4">
            <a:extLst>
              <a:ext uri="{FF2B5EF4-FFF2-40B4-BE49-F238E27FC236}">
                <a16:creationId xmlns:a16="http://schemas.microsoft.com/office/drawing/2014/main" id="{FA681266-A812-4E71-A74D-724AD98697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9614" y="4564100"/>
            <a:ext cx="49569105" cy="16370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1" name="Rectangle 6">
            <a:extLst>
              <a:ext uri="{FF2B5EF4-FFF2-40B4-BE49-F238E27FC236}">
                <a16:creationId xmlns:a16="http://schemas.microsoft.com/office/drawing/2014/main" id="{1084B9B6-A69F-4B86-96D0-CA587AA6C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3" name="Rectangle 4">
            <a:extLst>
              <a:ext uri="{FF2B5EF4-FFF2-40B4-BE49-F238E27FC236}">
                <a16:creationId xmlns:a16="http://schemas.microsoft.com/office/drawing/2014/main" id="{C64DE9AE-2D03-498F-806E-F1FC312ED5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0784" y="5501953"/>
            <a:ext cx="31629835" cy="1235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0" name="Rectangle 2">
            <a:extLst>
              <a:ext uri="{FF2B5EF4-FFF2-40B4-BE49-F238E27FC236}">
                <a16:creationId xmlns:a16="http://schemas.microsoft.com/office/drawing/2014/main" id="{F159CF0D-27EF-4D52-B2D4-D1EAA0F47F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8700" y="2816758"/>
            <a:ext cx="27477952" cy="1144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3A4244D-AC42-4477-A6DE-A989455FA6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8859" y="751287"/>
            <a:ext cx="29746221" cy="670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FDB44889-918E-4966-BF35-CCB2AB6F1A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1878478"/>
            <a:ext cx="32790310" cy="858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E596061-2C94-479D-98B4-3659D87567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D86E414E-007A-4F7C-9FF1-FD1CAC9E4A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5095" y="2964008"/>
            <a:ext cx="29904412" cy="1054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4">
            <a:extLst>
              <a:ext uri="{FF2B5EF4-FFF2-40B4-BE49-F238E27FC236}">
                <a16:creationId xmlns:a16="http://schemas.microsoft.com/office/drawing/2014/main" id="{C8BB9DBD-B5C3-44CF-9192-49ADC651BA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0200" y="5138369"/>
            <a:ext cx="44911912" cy="11709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67104211-445F-4182-A680-DD542410A9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1" name="Rectangle 2">
            <a:extLst>
              <a:ext uri="{FF2B5EF4-FFF2-40B4-BE49-F238E27FC236}">
                <a16:creationId xmlns:a16="http://schemas.microsoft.com/office/drawing/2014/main" id="{A0FAD76C-FE97-457C-8AAD-1F7E76B8A2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8991" y="2352095"/>
            <a:ext cx="32996075" cy="12535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2" name="Rectangle 2">
            <a:extLst>
              <a:ext uri="{FF2B5EF4-FFF2-40B4-BE49-F238E27FC236}">
                <a16:creationId xmlns:a16="http://schemas.microsoft.com/office/drawing/2014/main" id="{069177A0-C14A-473E-B691-1DEB14BB4D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3029" y="551703"/>
            <a:ext cx="30896135" cy="644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4" name="Rectangle 4">
            <a:extLst>
              <a:ext uri="{FF2B5EF4-FFF2-40B4-BE49-F238E27FC236}">
                <a16:creationId xmlns:a16="http://schemas.microsoft.com/office/drawing/2014/main" id="{13320B7D-F1FF-413D-AF60-05D2E02FA5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47430" y="538113"/>
            <a:ext cx="28069698" cy="637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5" name="Rectangle 2">
            <a:extLst>
              <a:ext uri="{FF2B5EF4-FFF2-40B4-BE49-F238E27FC236}">
                <a16:creationId xmlns:a16="http://schemas.microsoft.com/office/drawing/2014/main" id="{CE2804A1-D30A-4E31-B51E-93AAD1BBE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3249" y="1543653"/>
            <a:ext cx="32752989" cy="783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6" name="Rectangle 2">
            <a:extLst>
              <a:ext uri="{FF2B5EF4-FFF2-40B4-BE49-F238E27FC236}">
                <a16:creationId xmlns:a16="http://schemas.microsoft.com/office/drawing/2014/main" id="{535818DD-2F0E-4BB3-BEB9-2FEACE8F82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7656" y="1601101"/>
            <a:ext cx="29949746" cy="8148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6" name="Rectangle 2">
            <a:extLst>
              <a:ext uri="{FF2B5EF4-FFF2-40B4-BE49-F238E27FC236}">
                <a16:creationId xmlns:a16="http://schemas.microsoft.com/office/drawing/2014/main" id="{84CA46B4-DE02-4953-8838-49147D5D7F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5575" y="1504495"/>
            <a:ext cx="36889099" cy="862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7" name="Rectangle 2">
            <a:extLst>
              <a:ext uri="{FF2B5EF4-FFF2-40B4-BE49-F238E27FC236}">
                <a16:creationId xmlns:a16="http://schemas.microsoft.com/office/drawing/2014/main" id="{7555313D-98F0-4147-8148-F325B68757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1355602"/>
            <a:ext cx="30740916" cy="590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9" name="Rectangle 4">
            <a:extLst>
              <a:ext uri="{FF2B5EF4-FFF2-40B4-BE49-F238E27FC236}">
                <a16:creationId xmlns:a16="http://schemas.microsoft.com/office/drawing/2014/main" id="{2E649545-D74B-474D-81F6-E99E7FD583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8" name="Rectangle 2">
            <a:extLst>
              <a:ext uri="{FF2B5EF4-FFF2-40B4-BE49-F238E27FC236}">
                <a16:creationId xmlns:a16="http://schemas.microsoft.com/office/drawing/2014/main" id="{6196270F-D579-4B39-838B-B25CC879FD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8097" y="2074177"/>
            <a:ext cx="27721633" cy="6482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0" name="Rectangle 4">
            <a:extLst>
              <a:ext uri="{FF2B5EF4-FFF2-40B4-BE49-F238E27FC236}">
                <a16:creationId xmlns:a16="http://schemas.microsoft.com/office/drawing/2014/main" id="{C6818E94-E38A-4819-895C-D8E9F6739C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1" name="Rectangle 2">
            <a:extLst>
              <a:ext uri="{FF2B5EF4-FFF2-40B4-BE49-F238E27FC236}">
                <a16:creationId xmlns:a16="http://schemas.microsoft.com/office/drawing/2014/main" id="{99DC4C6F-9DB8-41A5-B7CB-E8468593DF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3279" y="1127034"/>
            <a:ext cx="28518560" cy="6910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2" name="Rectangle 2">
            <a:extLst>
              <a:ext uri="{FF2B5EF4-FFF2-40B4-BE49-F238E27FC236}">
                <a16:creationId xmlns:a16="http://schemas.microsoft.com/office/drawing/2014/main" id="{30274C09-FB5C-4F9D-BB77-78BEF38B1D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94200" y="1683151"/>
            <a:ext cx="24559994" cy="6201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3" name="Rectangle 2">
            <a:extLst>
              <a:ext uri="{FF2B5EF4-FFF2-40B4-BE49-F238E27FC236}">
                <a16:creationId xmlns:a16="http://schemas.microsoft.com/office/drawing/2014/main" id="{F4FB7A3F-696A-47FD-A257-961BCDE711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98600" y="2319274"/>
            <a:ext cx="28951276" cy="730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4" name="Rectangle 2">
            <a:extLst>
              <a:ext uri="{FF2B5EF4-FFF2-40B4-BE49-F238E27FC236}">
                <a16:creationId xmlns:a16="http://schemas.microsoft.com/office/drawing/2014/main" id="{03374967-7A19-4F5B-AFF0-EEE2C7B297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301896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5" name="Rectangle 2">
            <a:extLst>
              <a:ext uri="{FF2B5EF4-FFF2-40B4-BE49-F238E27FC236}">
                <a16:creationId xmlns:a16="http://schemas.microsoft.com/office/drawing/2014/main" id="{140A0334-FBEA-4A40-955F-169C2A10CA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74437" y="1667147"/>
            <a:ext cx="31728752" cy="785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6" name="Rectangle 2">
            <a:extLst>
              <a:ext uri="{FF2B5EF4-FFF2-40B4-BE49-F238E27FC236}">
                <a16:creationId xmlns:a16="http://schemas.microsoft.com/office/drawing/2014/main" id="{1B144AD4-75FF-499A-B8A4-F368264FDD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5357" y="1974708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7" name="Rectangle 2">
            <a:extLst>
              <a:ext uri="{FF2B5EF4-FFF2-40B4-BE49-F238E27FC236}">
                <a16:creationId xmlns:a16="http://schemas.microsoft.com/office/drawing/2014/main" id="{E1A98474-71A8-446E-A434-36667BF98D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05014" y="819161"/>
            <a:ext cx="30282402" cy="686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61441" name="_x978781936">
            <a:extLst>
              <a:ext uri="{FF2B5EF4-FFF2-40B4-BE49-F238E27FC236}">
                <a16:creationId xmlns:a16="http://schemas.microsoft.com/office/drawing/2014/main" id="{9EFECF0A-F566-4F9D-A287-FD4B29D758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5014" y="602161"/>
            <a:ext cx="10133565" cy="9247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190" name="슬라이드 번호 개체 틀 50189">
            <a:extLst>
              <a:ext uri="{FF2B5EF4-FFF2-40B4-BE49-F238E27FC236}">
                <a16:creationId xmlns:a16="http://schemas.microsoft.com/office/drawing/2014/main" id="{992B430C-5381-46D6-B320-FF2CA355F07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5773400" y="34290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41343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81633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스팸단어 삭제</a:t>
            </a:r>
            <a:endParaRPr lang="en-US" altLang="ko-KR" sz="4400">
              <a:solidFill>
                <a:schemeClr val="tx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12C84E6-62D4-4356-8797-C7EB54972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8" y="2092236"/>
            <a:ext cx="33772767" cy="91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99CFE647-E180-47E3-B148-9943547EE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7736" y="1838854"/>
            <a:ext cx="31196337" cy="1014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8" name="Rectangle 2">
            <a:extLst>
              <a:ext uri="{FF2B5EF4-FFF2-40B4-BE49-F238E27FC236}">
                <a16:creationId xmlns:a16="http://schemas.microsoft.com/office/drawing/2014/main" id="{426A2A3A-755C-4983-8413-6CD35B646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757" y="-170388"/>
            <a:ext cx="33018021" cy="75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0" name="Rectangle 4">
            <a:extLst>
              <a:ext uri="{FF2B5EF4-FFF2-40B4-BE49-F238E27FC236}">
                <a16:creationId xmlns:a16="http://schemas.microsoft.com/office/drawing/2014/main" id="{FA681266-A812-4E71-A74D-724AD98697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9614" y="4564100"/>
            <a:ext cx="49569105" cy="16370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1" name="Rectangle 6">
            <a:extLst>
              <a:ext uri="{FF2B5EF4-FFF2-40B4-BE49-F238E27FC236}">
                <a16:creationId xmlns:a16="http://schemas.microsoft.com/office/drawing/2014/main" id="{1084B9B6-A69F-4B86-96D0-CA587AA6C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3" name="Rectangle 4">
            <a:extLst>
              <a:ext uri="{FF2B5EF4-FFF2-40B4-BE49-F238E27FC236}">
                <a16:creationId xmlns:a16="http://schemas.microsoft.com/office/drawing/2014/main" id="{C64DE9AE-2D03-498F-806E-F1FC312ED5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0784" y="5501953"/>
            <a:ext cx="31629835" cy="1235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0" name="Rectangle 2">
            <a:extLst>
              <a:ext uri="{FF2B5EF4-FFF2-40B4-BE49-F238E27FC236}">
                <a16:creationId xmlns:a16="http://schemas.microsoft.com/office/drawing/2014/main" id="{F159CF0D-27EF-4D52-B2D4-D1EAA0F47F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8700" y="2816758"/>
            <a:ext cx="27477952" cy="1144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3A4244D-AC42-4477-A6DE-A989455FA6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8859" y="751287"/>
            <a:ext cx="29746221" cy="670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FDB44889-918E-4966-BF35-CCB2AB6F1A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1878478"/>
            <a:ext cx="32790310" cy="858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E596061-2C94-479D-98B4-3659D87567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D86E414E-007A-4F7C-9FF1-FD1CAC9E4A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5095" y="2964008"/>
            <a:ext cx="29904412" cy="1054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4">
            <a:extLst>
              <a:ext uri="{FF2B5EF4-FFF2-40B4-BE49-F238E27FC236}">
                <a16:creationId xmlns:a16="http://schemas.microsoft.com/office/drawing/2014/main" id="{C8BB9DBD-B5C3-44CF-9192-49ADC651BA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0200" y="5138369"/>
            <a:ext cx="44911912" cy="11709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67104211-445F-4182-A680-DD542410A9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1" name="Rectangle 2">
            <a:extLst>
              <a:ext uri="{FF2B5EF4-FFF2-40B4-BE49-F238E27FC236}">
                <a16:creationId xmlns:a16="http://schemas.microsoft.com/office/drawing/2014/main" id="{A0FAD76C-FE97-457C-8AAD-1F7E76B8A2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8991" y="2352095"/>
            <a:ext cx="32996075" cy="12535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2" name="Rectangle 2">
            <a:extLst>
              <a:ext uri="{FF2B5EF4-FFF2-40B4-BE49-F238E27FC236}">
                <a16:creationId xmlns:a16="http://schemas.microsoft.com/office/drawing/2014/main" id="{069177A0-C14A-473E-B691-1DEB14BB4D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3029" y="551703"/>
            <a:ext cx="30896135" cy="644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4" name="Rectangle 4">
            <a:extLst>
              <a:ext uri="{FF2B5EF4-FFF2-40B4-BE49-F238E27FC236}">
                <a16:creationId xmlns:a16="http://schemas.microsoft.com/office/drawing/2014/main" id="{13320B7D-F1FF-413D-AF60-05D2E02FA5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47430" y="538113"/>
            <a:ext cx="28069698" cy="637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5" name="Rectangle 2">
            <a:extLst>
              <a:ext uri="{FF2B5EF4-FFF2-40B4-BE49-F238E27FC236}">
                <a16:creationId xmlns:a16="http://schemas.microsoft.com/office/drawing/2014/main" id="{CE2804A1-D30A-4E31-B51E-93AAD1BBE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3249" y="1543653"/>
            <a:ext cx="32752989" cy="783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6" name="Rectangle 2">
            <a:extLst>
              <a:ext uri="{FF2B5EF4-FFF2-40B4-BE49-F238E27FC236}">
                <a16:creationId xmlns:a16="http://schemas.microsoft.com/office/drawing/2014/main" id="{535818DD-2F0E-4BB3-BEB9-2FEACE8F82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7656" y="1601101"/>
            <a:ext cx="29949746" cy="8148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6" name="Rectangle 2">
            <a:extLst>
              <a:ext uri="{FF2B5EF4-FFF2-40B4-BE49-F238E27FC236}">
                <a16:creationId xmlns:a16="http://schemas.microsoft.com/office/drawing/2014/main" id="{84CA46B4-DE02-4953-8838-49147D5D7F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5575" y="1504495"/>
            <a:ext cx="36889099" cy="862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7" name="Rectangle 2">
            <a:extLst>
              <a:ext uri="{FF2B5EF4-FFF2-40B4-BE49-F238E27FC236}">
                <a16:creationId xmlns:a16="http://schemas.microsoft.com/office/drawing/2014/main" id="{7555313D-98F0-4147-8148-F325B68757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1355602"/>
            <a:ext cx="30740916" cy="590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9" name="Rectangle 4">
            <a:extLst>
              <a:ext uri="{FF2B5EF4-FFF2-40B4-BE49-F238E27FC236}">
                <a16:creationId xmlns:a16="http://schemas.microsoft.com/office/drawing/2014/main" id="{2E649545-D74B-474D-81F6-E99E7FD583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8" name="Rectangle 2">
            <a:extLst>
              <a:ext uri="{FF2B5EF4-FFF2-40B4-BE49-F238E27FC236}">
                <a16:creationId xmlns:a16="http://schemas.microsoft.com/office/drawing/2014/main" id="{6196270F-D579-4B39-838B-B25CC879FD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8097" y="2074177"/>
            <a:ext cx="27721633" cy="6482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0" name="Rectangle 4">
            <a:extLst>
              <a:ext uri="{FF2B5EF4-FFF2-40B4-BE49-F238E27FC236}">
                <a16:creationId xmlns:a16="http://schemas.microsoft.com/office/drawing/2014/main" id="{C6818E94-E38A-4819-895C-D8E9F6739C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1" name="Rectangle 2">
            <a:extLst>
              <a:ext uri="{FF2B5EF4-FFF2-40B4-BE49-F238E27FC236}">
                <a16:creationId xmlns:a16="http://schemas.microsoft.com/office/drawing/2014/main" id="{99DC4C6F-9DB8-41A5-B7CB-E8468593DF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3279" y="1127034"/>
            <a:ext cx="28518560" cy="6910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2" name="Rectangle 2">
            <a:extLst>
              <a:ext uri="{FF2B5EF4-FFF2-40B4-BE49-F238E27FC236}">
                <a16:creationId xmlns:a16="http://schemas.microsoft.com/office/drawing/2014/main" id="{30274C09-FB5C-4F9D-BB77-78BEF38B1D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94200" y="1683151"/>
            <a:ext cx="24559994" cy="6201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3" name="Rectangle 2">
            <a:extLst>
              <a:ext uri="{FF2B5EF4-FFF2-40B4-BE49-F238E27FC236}">
                <a16:creationId xmlns:a16="http://schemas.microsoft.com/office/drawing/2014/main" id="{F4FB7A3F-696A-47FD-A257-961BCDE711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98600" y="2319274"/>
            <a:ext cx="28951276" cy="730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4" name="Rectangle 2">
            <a:extLst>
              <a:ext uri="{FF2B5EF4-FFF2-40B4-BE49-F238E27FC236}">
                <a16:creationId xmlns:a16="http://schemas.microsoft.com/office/drawing/2014/main" id="{03374967-7A19-4F5B-AFF0-EEE2C7B297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301896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5" name="Rectangle 2">
            <a:extLst>
              <a:ext uri="{FF2B5EF4-FFF2-40B4-BE49-F238E27FC236}">
                <a16:creationId xmlns:a16="http://schemas.microsoft.com/office/drawing/2014/main" id="{140A0334-FBEA-4A40-955F-169C2A10CA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74437" y="1667147"/>
            <a:ext cx="31728752" cy="785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6" name="Rectangle 2">
            <a:extLst>
              <a:ext uri="{FF2B5EF4-FFF2-40B4-BE49-F238E27FC236}">
                <a16:creationId xmlns:a16="http://schemas.microsoft.com/office/drawing/2014/main" id="{1B144AD4-75FF-499A-B8A4-F368264FDD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5357" y="1974708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7" name="Rectangle 2">
            <a:extLst>
              <a:ext uri="{FF2B5EF4-FFF2-40B4-BE49-F238E27FC236}">
                <a16:creationId xmlns:a16="http://schemas.microsoft.com/office/drawing/2014/main" id="{E1A98474-71A8-446E-A434-36667BF98D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05014" y="819161"/>
            <a:ext cx="30282402" cy="686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0189" name="그림 50188">
            <a:extLst>
              <a:ext uri="{FF2B5EF4-FFF2-40B4-BE49-F238E27FC236}">
                <a16:creationId xmlns:a16="http://schemas.microsoft.com/office/drawing/2014/main" id="{0F6FAA43-B606-4346-830A-3E3C0CC2F1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8897" y="6393736"/>
            <a:ext cx="11820188" cy="1801005"/>
          </a:xfrm>
          <a:prstGeom prst="rect">
            <a:avLst/>
          </a:prstGeom>
        </p:spPr>
      </p:pic>
      <p:sp>
        <p:nvSpPr>
          <p:cNvPr id="50191" name="슬라이드 번호 개체 틀 50190">
            <a:extLst>
              <a:ext uri="{FF2B5EF4-FFF2-40B4-BE49-F238E27FC236}">
                <a16:creationId xmlns:a16="http://schemas.microsoft.com/office/drawing/2014/main" id="{26BC8E77-44ED-477B-BE1E-9B65B894630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5773400" y="34290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077234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81633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스팸단어 삭제</a:t>
            </a:r>
            <a:endParaRPr lang="en-US" altLang="ko-KR" sz="4400">
              <a:solidFill>
                <a:schemeClr val="tx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12C84E6-62D4-4356-8797-C7EB54972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8" y="2092236"/>
            <a:ext cx="33772767" cy="91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99CFE647-E180-47E3-B148-9943547EE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7736" y="1838854"/>
            <a:ext cx="31196337" cy="1014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8" name="Rectangle 2">
            <a:extLst>
              <a:ext uri="{FF2B5EF4-FFF2-40B4-BE49-F238E27FC236}">
                <a16:creationId xmlns:a16="http://schemas.microsoft.com/office/drawing/2014/main" id="{426A2A3A-755C-4983-8413-6CD35B646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757" y="-170388"/>
            <a:ext cx="33018021" cy="75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0" name="Rectangle 4">
            <a:extLst>
              <a:ext uri="{FF2B5EF4-FFF2-40B4-BE49-F238E27FC236}">
                <a16:creationId xmlns:a16="http://schemas.microsoft.com/office/drawing/2014/main" id="{FA681266-A812-4E71-A74D-724AD98697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9614" y="4564100"/>
            <a:ext cx="49569105" cy="16370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1" name="Rectangle 6">
            <a:extLst>
              <a:ext uri="{FF2B5EF4-FFF2-40B4-BE49-F238E27FC236}">
                <a16:creationId xmlns:a16="http://schemas.microsoft.com/office/drawing/2014/main" id="{1084B9B6-A69F-4B86-96D0-CA587AA6C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3" name="Rectangle 4">
            <a:extLst>
              <a:ext uri="{FF2B5EF4-FFF2-40B4-BE49-F238E27FC236}">
                <a16:creationId xmlns:a16="http://schemas.microsoft.com/office/drawing/2014/main" id="{C64DE9AE-2D03-498F-806E-F1FC312ED5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0784" y="5501953"/>
            <a:ext cx="31629835" cy="1235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0" name="Rectangle 2">
            <a:extLst>
              <a:ext uri="{FF2B5EF4-FFF2-40B4-BE49-F238E27FC236}">
                <a16:creationId xmlns:a16="http://schemas.microsoft.com/office/drawing/2014/main" id="{F159CF0D-27EF-4D52-B2D4-D1EAA0F47F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8700" y="2816758"/>
            <a:ext cx="27477952" cy="1144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3A4244D-AC42-4477-A6DE-A989455FA6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8859" y="751287"/>
            <a:ext cx="29746221" cy="670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FDB44889-918E-4966-BF35-CCB2AB6F1A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1878478"/>
            <a:ext cx="32790310" cy="858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E596061-2C94-479D-98B4-3659D87567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D86E414E-007A-4F7C-9FF1-FD1CAC9E4A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5095" y="2964008"/>
            <a:ext cx="29904412" cy="1054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4">
            <a:extLst>
              <a:ext uri="{FF2B5EF4-FFF2-40B4-BE49-F238E27FC236}">
                <a16:creationId xmlns:a16="http://schemas.microsoft.com/office/drawing/2014/main" id="{C8BB9DBD-B5C3-44CF-9192-49ADC651BA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0200" y="5138369"/>
            <a:ext cx="44911912" cy="11709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67104211-445F-4182-A680-DD542410A9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1" name="Rectangle 2">
            <a:extLst>
              <a:ext uri="{FF2B5EF4-FFF2-40B4-BE49-F238E27FC236}">
                <a16:creationId xmlns:a16="http://schemas.microsoft.com/office/drawing/2014/main" id="{A0FAD76C-FE97-457C-8AAD-1F7E76B8A2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8991" y="2352095"/>
            <a:ext cx="32996075" cy="12535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2" name="Rectangle 2">
            <a:extLst>
              <a:ext uri="{FF2B5EF4-FFF2-40B4-BE49-F238E27FC236}">
                <a16:creationId xmlns:a16="http://schemas.microsoft.com/office/drawing/2014/main" id="{069177A0-C14A-473E-B691-1DEB14BB4D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3029" y="551703"/>
            <a:ext cx="30896135" cy="644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4" name="Rectangle 4">
            <a:extLst>
              <a:ext uri="{FF2B5EF4-FFF2-40B4-BE49-F238E27FC236}">
                <a16:creationId xmlns:a16="http://schemas.microsoft.com/office/drawing/2014/main" id="{13320B7D-F1FF-413D-AF60-05D2E02FA5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47430" y="538113"/>
            <a:ext cx="28069698" cy="637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5" name="Rectangle 2">
            <a:extLst>
              <a:ext uri="{FF2B5EF4-FFF2-40B4-BE49-F238E27FC236}">
                <a16:creationId xmlns:a16="http://schemas.microsoft.com/office/drawing/2014/main" id="{CE2804A1-D30A-4E31-B51E-93AAD1BBE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3249" y="1543653"/>
            <a:ext cx="32752989" cy="783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6" name="Rectangle 2">
            <a:extLst>
              <a:ext uri="{FF2B5EF4-FFF2-40B4-BE49-F238E27FC236}">
                <a16:creationId xmlns:a16="http://schemas.microsoft.com/office/drawing/2014/main" id="{535818DD-2F0E-4BB3-BEB9-2FEACE8F82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7656" y="1601101"/>
            <a:ext cx="29949746" cy="8148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6" name="Rectangle 2">
            <a:extLst>
              <a:ext uri="{FF2B5EF4-FFF2-40B4-BE49-F238E27FC236}">
                <a16:creationId xmlns:a16="http://schemas.microsoft.com/office/drawing/2014/main" id="{84CA46B4-DE02-4953-8838-49147D5D7F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5575" y="1504495"/>
            <a:ext cx="36889099" cy="862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7" name="Rectangle 2">
            <a:extLst>
              <a:ext uri="{FF2B5EF4-FFF2-40B4-BE49-F238E27FC236}">
                <a16:creationId xmlns:a16="http://schemas.microsoft.com/office/drawing/2014/main" id="{7555313D-98F0-4147-8148-F325B68757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1355602"/>
            <a:ext cx="30740916" cy="590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9" name="Rectangle 4">
            <a:extLst>
              <a:ext uri="{FF2B5EF4-FFF2-40B4-BE49-F238E27FC236}">
                <a16:creationId xmlns:a16="http://schemas.microsoft.com/office/drawing/2014/main" id="{2E649545-D74B-474D-81F6-E99E7FD583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8" name="Rectangle 2">
            <a:extLst>
              <a:ext uri="{FF2B5EF4-FFF2-40B4-BE49-F238E27FC236}">
                <a16:creationId xmlns:a16="http://schemas.microsoft.com/office/drawing/2014/main" id="{6196270F-D579-4B39-838B-B25CC879FD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8097" y="2074177"/>
            <a:ext cx="27721633" cy="6482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0" name="Rectangle 4">
            <a:extLst>
              <a:ext uri="{FF2B5EF4-FFF2-40B4-BE49-F238E27FC236}">
                <a16:creationId xmlns:a16="http://schemas.microsoft.com/office/drawing/2014/main" id="{C6818E94-E38A-4819-895C-D8E9F6739C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1" name="Rectangle 2">
            <a:extLst>
              <a:ext uri="{FF2B5EF4-FFF2-40B4-BE49-F238E27FC236}">
                <a16:creationId xmlns:a16="http://schemas.microsoft.com/office/drawing/2014/main" id="{99DC4C6F-9DB8-41A5-B7CB-E8468593DF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3279" y="1127034"/>
            <a:ext cx="28518560" cy="6910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2" name="Rectangle 2">
            <a:extLst>
              <a:ext uri="{FF2B5EF4-FFF2-40B4-BE49-F238E27FC236}">
                <a16:creationId xmlns:a16="http://schemas.microsoft.com/office/drawing/2014/main" id="{30274C09-FB5C-4F9D-BB77-78BEF38B1D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94200" y="1683151"/>
            <a:ext cx="24559994" cy="6201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3" name="Rectangle 2">
            <a:extLst>
              <a:ext uri="{FF2B5EF4-FFF2-40B4-BE49-F238E27FC236}">
                <a16:creationId xmlns:a16="http://schemas.microsoft.com/office/drawing/2014/main" id="{F4FB7A3F-696A-47FD-A257-961BCDE711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98600" y="2319274"/>
            <a:ext cx="28951276" cy="730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4" name="Rectangle 2">
            <a:extLst>
              <a:ext uri="{FF2B5EF4-FFF2-40B4-BE49-F238E27FC236}">
                <a16:creationId xmlns:a16="http://schemas.microsoft.com/office/drawing/2014/main" id="{03374967-7A19-4F5B-AFF0-EEE2C7B297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301896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5" name="Rectangle 2">
            <a:extLst>
              <a:ext uri="{FF2B5EF4-FFF2-40B4-BE49-F238E27FC236}">
                <a16:creationId xmlns:a16="http://schemas.microsoft.com/office/drawing/2014/main" id="{140A0334-FBEA-4A40-955F-169C2A10CA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74437" y="1667147"/>
            <a:ext cx="31728752" cy="785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6" name="Rectangle 2">
            <a:extLst>
              <a:ext uri="{FF2B5EF4-FFF2-40B4-BE49-F238E27FC236}">
                <a16:creationId xmlns:a16="http://schemas.microsoft.com/office/drawing/2014/main" id="{1B144AD4-75FF-499A-B8A4-F368264FDD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5357" y="1974708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7" name="Rectangle 2">
            <a:extLst>
              <a:ext uri="{FF2B5EF4-FFF2-40B4-BE49-F238E27FC236}">
                <a16:creationId xmlns:a16="http://schemas.microsoft.com/office/drawing/2014/main" id="{E1A98474-71A8-446E-A434-36667BF98D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05014" y="819161"/>
            <a:ext cx="30282402" cy="686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8" name="Rectangle 2">
            <a:extLst>
              <a:ext uri="{FF2B5EF4-FFF2-40B4-BE49-F238E27FC236}">
                <a16:creationId xmlns:a16="http://schemas.microsoft.com/office/drawing/2014/main" id="{CA68A253-B84F-456D-8E41-8BD24B02FF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3238" y="2507288"/>
            <a:ext cx="31196232" cy="7864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62465" name="_x525828272">
            <a:extLst>
              <a:ext uri="{FF2B5EF4-FFF2-40B4-BE49-F238E27FC236}">
                <a16:creationId xmlns:a16="http://schemas.microsoft.com/office/drawing/2014/main" id="{AF170123-29D5-41FC-8072-B8F6984924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3238" y="2964487"/>
            <a:ext cx="10526910" cy="5966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191" name="슬라이드 번호 개체 틀 50190">
            <a:extLst>
              <a:ext uri="{FF2B5EF4-FFF2-40B4-BE49-F238E27FC236}">
                <a16:creationId xmlns:a16="http://schemas.microsoft.com/office/drawing/2014/main" id="{55307D88-0599-4BD7-A4F8-EEC33CBF44E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5773400" y="34290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2246144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81633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스팸단어 삭제 구현</a:t>
            </a:r>
            <a:endParaRPr lang="en-US" altLang="ko-KR" sz="4400">
              <a:solidFill>
                <a:schemeClr val="tx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12C84E6-62D4-4356-8797-C7EB54972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8" y="2092236"/>
            <a:ext cx="33772767" cy="91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99CFE647-E180-47E3-B148-9943547EE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7736" y="1838854"/>
            <a:ext cx="31196337" cy="1014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8" name="Rectangle 2">
            <a:extLst>
              <a:ext uri="{FF2B5EF4-FFF2-40B4-BE49-F238E27FC236}">
                <a16:creationId xmlns:a16="http://schemas.microsoft.com/office/drawing/2014/main" id="{426A2A3A-755C-4983-8413-6CD35B646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757" y="-170388"/>
            <a:ext cx="33018021" cy="75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0" name="Rectangle 4">
            <a:extLst>
              <a:ext uri="{FF2B5EF4-FFF2-40B4-BE49-F238E27FC236}">
                <a16:creationId xmlns:a16="http://schemas.microsoft.com/office/drawing/2014/main" id="{FA681266-A812-4E71-A74D-724AD98697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9614" y="4564100"/>
            <a:ext cx="49569105" cy="16370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1" name="Rectangle 6">
            <a:extLst>
              <a:ext uri="{FF2B5EF4-FFF2-40B4-BE49-F238E27FC236}">
                <a16:creationId xmlns:a16="http://schemas.microsoft.com/office/drawing/2014/main" id="{1084B9B6-A69F-4B86-96D0-CA587AA6C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3" name="Rectangle 4">
            <a:extLst>
              <a:ext uri="{FF2B5EF4-FFF2-40B4-BE49-F238E27FC236}">
                <a16:creationId xmlns:a16="http://schemas.microsoft.com/office/drawing/2014/main" id="{C64DE9AE-2D03-498F-806E-F1FC312ED5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0784" y="5501953"/>
            <a:ext cx="31629835" cy="1235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0" name="Rectangle 2">
            <a:extLst>
              <a:ext uri="{FF2B5EF4-FFF2-40B4-BE49-F238E27FC236}">
                <a16:creationId xmlns:a16="http://schemas.microsoft.com/office/drawing/2014/main" id="{F159CF0D-27EF-4D52-B2D4-D1EAA0F47F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8700" y="2816758"/>
            <a:ext cx="27477952" cy="1144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3A4244D-AC42-4477-A6DE-A989455FA6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8859" y="751287"/>
            <a:ext cx="29746221" cy="670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FDB44889-918E-4966-BF35-CCB2AB6F1A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1878478"/>
            <a:ext cx="32790310" cy="858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E596061-2C94-479D-98B4-3659D87567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D86E414E-007A-4F7C-9FF1-FD1CAC9E4A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5095" y="2964008"/>
            <a:ext cx="29904412" cy="1054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4">
            <a:extLst>
              <a:ext uri="{FF2B5EF4-FFF2-40B4-BE49-F238E27FC236}">
                <a16:creationId xmlns:a16="http://schemas.microsoft.com/office/drawing/2014/main" id="{C8BB9DBD-B5C3-44CF-9192-49ADC651BA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0200" y="5138369"/>
            <a:ext cx="44911912" cy="11709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67104211-445F-4182-A680-DD542410A9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1" name="Rectangle 2">
            <a:extLst>
              <a:ext uri="{FF2B5EF4-FFF2-40B4-BE49-F238E27FC236}">
                <a16:creationId xmlns:a16="http://schemas.microsoft.com/office/drawing/2014/main" id="{A0FAD76C-FE97-457C-8AAD-1F7E76B8A2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8991" y="2352095"/>
            <a:ext cx="32996075" cy="12535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2" name="Rectangle 2">
            <a:extLst>
              <a:ext uri="{FF2B5EF4-FFF2-40B4-BE49-F238E27FC236}">
                <a16:creationId xmlns:a16="http://schemas.microsoft.com/office/drawing/2014/main" id="{069177A0-C14A-473E-B691-1DEB14BB4D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3029" y="551703"/>
            <a:ext cx="30896135" cy="644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4" name="Rectangle 4">
            <a:extLst>
              <a:ext uri="{FF2B5EF4-FFF2-40B4-BE49-F238E27FC236}">
                <a16:creationId xmlns:a16="http://schemas.microsoft.com/office/drawing/2014/main" id="{13320B7D-F1FF-413D-AF60-05D2E02FA5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47430" y="538113"/>
            <a:ext cx="28069698" cy="637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5" name="Rectangle 2">
            <a:extLst>
              <a:ext uri="{FF2B5EF4-FFF2-40B4-BE49-F238E27FC236}">
                <a16:creationId xmlns:a16="http://schemas.microsoft.com/office/drawing/2014/main" id="{CE2804A1-D30A-4E31-B51E-93AAD1BBE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3249" y="1543653"/>
            <a:ext cx="32752989" cy="783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6" name="Rectangle 2">
            <a:extLst>
              <a:ext uri="{FF2B5EF4-FFF2-40B4-BE49-F238E27FC236}">
                <a16:creationId xmlns:a16="http://schemas.microsoft.com/office/drawing/2014/main" id="{535818DD-2F0E-4BB3-BEB9-2FEACE8F82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7656" y="1601101"/>
            <a:ext cx="29949746" cy="8148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6" name="Rectangle 2">
            <a:extLst>
              <a:ext uri="{FF2B5EF4-FFF2-40B4-BE49-F238E27FC236}">
                <a16:creationId xmlns:a16="http://schemas.microsoft.com/office/drawing/2014/main" id="{84CA46B4-DE02-4953-8838-49147D5D7F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5575" y="1504495"/>
            <a:ext cx="36889099" cy="862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7" name="Rectangle 2">
            <a:extLst>
              <a:ext uri="{FF2B5EF4-FFF2-40B4-BE49-F238E27FC236}">
                <a16:creationId xmlns:a16="http://schemas.microsoft.com/office/drawing/2014/main" id="{7555313D-98F0-4147-8148-F325B68757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1355602"/>
            <a:ext cx="30740916" cy="590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9" name="Rectangle 4">
            <a:extLst>
              <a:ext uri="{FF2B5EF4-FFF2-40B4-BE49-F238E27FC236}">
                <a16:creationId xmlns:a16="http://schemas.microsoft.com/office/drawing/2014/main" id="{2E649545-D74B-474D-81F6-E99E7FD583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8" name="Rectangle 2">
            <a:extLst>
              <a:ext uri="{FF2B5EF4-FFF2-40B4-BE49-F238E27FC236}">
                <a16:creationId xmlns:a16="http://schemas.microsoft.com/office/drawing/2014/main" id="{6196270F-D579-4B39-838B-B25CC879FD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8097" y="2074177"/>
            <a:ext cx="27721633" cy="6482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0" name="Rectangle 4">
            <a:extLst>
              <a:ext uri="{FF2B5EF4-FFF2-40B4-BE49-F238E27FC236}">
                <a16:creationId xmlns:a16="http://schemas.microsoft.com/office/drawing/2014/main" id="{C6818E94-E38A-4819-895C-D8E9F6739C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1" name="Rectangle 2">
            <a:extLst>
              <a:ext uri="{FF2B5EF4-FFF2-40B4-BE49-F238E27FC236}">
                <a16:creationId xmlns:a16="http://schemas.microsoft.com/office/drawing/2014/main" id="{99DC4C6F-9DB8-41A5-B7CB-E8468593DF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3279" y="1127034"/>
            <a:ext cx="28518560" cy="6910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2" name="Rectangle 2">
            <a:extLst>
              <a:ext uri="{FF2B5EF4-FFF2-40B4-BE49-F238E27FC236}">
                <a16:creationId xmlns:a16="http://schemas.microsoft.com/office/drawing/2014/main" id="{30274C09-FB5C-4F9D-BB77-78BEF38B1D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94200" y="1683151"/>
            <a:ext cx="24559994" cy="6201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3" name="Rectangle 2">
            <a:extLst>
              <a:ext uri="{FF2B5EF4-FFF2-40B4-BE49-F238E27FC236}">
                <a16:creationId xmlns:a16="http://schemas.microsoft.com/office/drawing/2014/main" id="{F4FB7A3F-696A-47FD-A257-961BCDE711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98600" y="2319274"/>
            <a:ext cx="28951276" cy="730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4" name="Rectangle 2">
            <a:extLst>
              <a:ext uri="{FF2B5EF4-FFF2-40B4-BE49-F238E27FC236}">
                <a16:creationId xmlns:a16="http://schemas.microsoft.com/office/drawing/2014/main" id="{03374967-7A19-4F5B-AFF0-EEE2C7B297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301896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5" name="Rectangle 2">
            <a:extLst>
              <a:ext uri="{FF2B5EF4-FFF2-40B4-BE49-F238E27FC236}">
                <a16:creationId xmlns:a16="http://schemas.microsoft.com/office/drawing/2014/main" id="{140A0334-FBEA-4A40-955F-169C2A10CA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74437" y="1667147"/>
            <a:ext cx="31728752" cy="785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6" name="Rectangle 2">
            <a:extLst>
              <a:ext uri="{FF2B5EF4-FFF2-40B4-BE49-F238E27FC236}">
                <a16:creationId xmlns:a16="http://schemas.microsoft.com/office/drawing/2014/main" id="{1B144AD4-75FF-499A-B8A4-F368264FDD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5357" y="1974708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7" name="Rectangle 2">
            <a:extLst>
              <a:ext uri="{FF2B5EF4-FFF2-40B4-BE49-F238E27FC236}">
                <a16:creationId xmlns:a16="http://schemas.microsoft.com/office/drawing/2014/main" id="{E1A98474-71A8-446E-A434-36667BF98D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05014" y="819161"/>
            <a:ext cx="30282402" cy="686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8" name="Rectangle 2">
            <a:extLst>
              <a:ext uri="{FF2B5EF4-FFF2-40B4-BE49-F238E27FC236}">
                <a16:creationId xmlns:a16="http://schemas.microsoft.com/office/drawing/2014/main" id="{CA68A253-B84F-456D-8E41-8BD24B02FF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3238" y="2507288"/>
            <a:ext cx="31196232" cy="7864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0190" name="그림 50189">
            <a:extLst>
              <a:ext uri="{FF2B5EF4-FFF2-40B4-BE49-F238E27FC236}">
                <a16:creationId xmlns:a16="http://schemas.microsoft.com/office/drawing/2014/main" id="{8F279166-270F-40C0-A06C-3990F53AA5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8804" y="2964487"/>
            <a:ext cx="10213637" cy="5324930"/>
          </a:xfrm>
          <a:prstGeom prst="rect">
            <a:avLst/>
          </a:prstGeom>
        </p:spPr>
      </p:pic>
      <p:sp>
        <p:nvSpPr>
          <p:cNvPr id="50192" name="슬라이드 번호 개체 틀 50191">
            <a:extLst>
              <a:ext uri="{FF2B5EF4-FFF2-40B4-BE49-F238E27FC236}">
                <a16:creationId xmlns:a16="http://schemas.microsoft.com/office/drawing/2014/main" id="{05FBB302-ABC8-468F-B5C3-939B6C7D872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5773400" y="34290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76178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81633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스팸단어 삭제 테스팅</a:t>
            </a:r>
            <a:endParaRPr lang="en-US" altLang="ko-KR" sz="4400">
              <a:solidFill>
                <a:schemeClr val="tx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12C84E6-62D4-4356-8797-C7EB54972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8" y="2092236"/>
            <a:ext cx="33772767" cy="91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99CFE647-E180-47E3-B148-9943547EE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7736" y="1838854"/>
            <a:ext cx="31196337" cy="1014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8" name="Rectangle 2">
            <a:extLst>
              <a:ext uri="{FF2B5EF4-FFF2-40B4-BE49-F238E27FC236}">
                <a16:creationId xmlns:a16="http://schemas.microsoft.com/office/drawing/2014/main" id="{426A2A3A-755C-4983-8413-6CD35B646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757" y="-170388"/>
            <a:ext cx="33018021" cy="75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0" name="Rectangle 4">
            <a:extLst>
              <a:ext uri="{FF2B5EF4-FFF2-40B4-BE49-F238E27FC236}">
                <a16:creationId xmlns:a16="http://schemas.microsoft.com/office/drawing/2014/main" id="{FA681266-A812-4E71-A74D-724AD98697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9614" y="4564100"/>
            <a:ext cx="49569105" cy="16370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1" name="Rectangle 6">
            <a:extLst>
              <a:ext uri="{FF2B5EF4-FFF2-40B4-BE49-F238E27FC236}">
                <a16:creationId xmlns:a16="http://schemas.microsoft.com/office/drawing/2014/main" id="{1084B9B6-A69F-4B86-96D0-CA587AA6C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3" name="Rectangle 4">
            <a:extLst>
              <a:ext uri="{FF2B5EF4-FFF2-40B4-BE49-F238E27FC236}">
                <a16:creationId xmlns:a16="http://schemas.microsoft.com/office/drawing/2014/main" id="{C64DE9AE-2D03-498F-806E-F1FC312ED5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0784" y="5501953"/>
            <a:ext cx="31629835" cy="1235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0" name="Rectangle 2">
            <a:extLst>
              <a:ext uri="{FF2B5EF4-FFF2-40B4-BE49-F238E27FC236}">
                <a16:creationId xmlns:a16="http://schemas.microsoft.com/office/drawing/2014/main" id="{F159CF0D-27EF-4D52-B2D4-D1EAA0F47F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8700" y="2816758"/>
            <a:ext cx="27477952" cy="1144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3A4244D-AC42-4477-A6DE-A989455FA6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8859" y="751287"/>
            <a:ext cx="29746221" cy="670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FDB44889-918E-4966-BF35-CCB2AB6F1A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1878478"/>
            <a:ext cx="32790310" cy="858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E596061-2C94-479D-98B4-3659D87567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D86E414E-007A-4F7C-9FF1-FD1CAC9E4A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5095" y="2964008"/>
            <a:ext cx="29904412" cy="1054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4">
            <a:extLst>
              <a:ext uri="{FF2B5EF4-FFF2-40B4-BE49-F238E27FC236}">
                <a16:creationId xmlns:a16="http://schemas.microsoft.com/office/drawing/2014/main" id="{C8BB9DBD-B5C3-44CF-9192-49ADC651BA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0200" y="5138369"/>
            <a:ext cx="44911912" cy="11709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67104211-445F-4182-A680-DD542410A9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1" name="Rectangle 2">
            <a:extLst>
              <a:ext uri="{FF2B5EF4-FFF2-40B4-BE49-F238E27FC236}">
                <a16:creationId xmlns:a16="http://schemas.microsoft.com/office/drawing/2014/main" id="{A0FAD76C-FE97-457C-8AAD-1F7E76B8A2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8991" y="2352095"/>
            <a:ext cx="32996075" cy="12535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2" name="Rectangle 2">
            <a:extLst>
              <a:ext uri="{FF2B5EF4-FFF2-40B4-BE49-F238E27FC236}">
                <a16:creationId xmlns:a16="http://schemas.microsoft.com/office/drawing/2014/main" id="{069177A0-C14A-473E-B691-1DEB14BB4D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3029" y="551703"/>
            <a:ext cx="30896135" cy="644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4" name="Rectangle 4">
            <a:extLst>
              <a:ext uri="{FF2B5EF4-FFF2-40B4-BE49-F238E27FC236}">
                <a16:creationId xmlns:a16="http://schemas.microsoft.com/office/drawing/2014/main" id="{13320B7D-F1FF-413D-AF60-05D2E02FA5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47430" y="538113"/>
            <a:ext cx="28069698" cy="637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5" name="Rectangle 2">
            <a:extLst>
              <a:ext uri="{FF2B5EF4-FFF2-40B4-BE49-F238E27FC236}">
                <a16:creationId xmlns:a16="http://schemas.microsoft.com/office/drawing/2014/main" id="{CE2804A1-D30A-4E31-B51E-93AAD1BBE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3249" y="1543653"/>
            <a:ext cx="32752989" cy="783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6" name="Rectangle 2">
            <a:extLst>
              <a:ext uri="{FF2B5EF4-FFF2-40B4-BE49-F238E27FC236}">
                <a16:creationId xmlns:a16="http://schemas.microsoft.com/office/drawing/2014/main" id="{535818DD-2F0E-4BB3-BEB9-2FEACE8F82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7656" y="1601101"/>
            <a:ext cx="29949746" cy="8148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6" name="Rectangle 2">
            <a:extLst>
              <a:ext uri="{FF2B5EF4-FFF2-40B4-BE49-F238E27FC236}">
                <a16:creationId xmlns:a16="http://schemas.microsoft.com/office/drawing/2014/main" id="{84CA46B4-DE02-4953-8838-49147D5D7F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5575" y="1504495"/>
            <a:ext cx="36889099" cy="862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7" name="Rectangle 2">
            <a:extLst>
              <a:ext uri="{FF2B5EF4-FFF2-40B4-BE49-F238E27FC236}">
                <a16:creationId xmlns:a16="http://schemas.microsoft.com/office/drawing/2014/main" id="{7555313D-98F0-4147-8148-F325B68757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1355602"/>
            <a:ext cx="30740916" cy="590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9" name="Rectangle 4">
            <a:extLst>
              <a:ext uri="{FF2B5EF4-FFF2-40B4-BE49-F238E27FC236}">
                <a16:creationId xmlns:a16="http://schemas.microsoft.com/office/drawing/2014/main" id="{2E649545-D74B-474D-81F6-E99E7FD583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8" name="Rectangle 2">
            <a:extLst>
              <a:ext uri="{FF2B5EF4-FFF2-40B4-BE49-F238E27FC236}">
                <a16:creationId xmlns:a16="http://schemas.microsoft.com/office/drawing/2014/main" id="{6196270F-D579-4B39-838B-B25CC879FD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8097" y="2074177"/>
            <a:ext cx="27721633" cy="6482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0" name="Rectangle 4">
            <a:extLst>
              <a:ext uri="{FF2B5EF4-FFF2-40B4-BE49-F238E27FC236}">
                <a16:creationId xmlns:a16="http://schemas.microsoft.com/office/drawing/2014/main" id="{C6818E94-E38A-4819-895C-D8E9F6739C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1" name="Rectangle 2">
            <a:extLst>
              <a:ext uri="{FF2B5EF4-FFF2-40B4-BE49-F238E27FC236}">
                <a16:creationId xmlns:a16="http://schemas.microsoft.com/office/drawing/2014/main" id="{99DC4C6F-9DB8-41A5-B7CB-E8468593DF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3279" y="1127034"/>
            <a:ext cx="28518560" cy="6910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2" name="Rectangle 2">
            <a:extLst>
              <a:ext uri="{FF2B5EF4-FFF2-40B4-BE49-F238E27FC236}">
                <a16:creationId xmlns:a16="http://schemas.microsoft.com/office/drawing/2014/main" id="{30274C09-FB5C-4F9D-BB77-78BEF38B1D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94200" y="1683151"/>
            <a:ext cx="24559994" cy="6201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3" name="Rectangle 2">
            <a:extLst>
              <a:ext uri="{FF2B5EF4-FFF2-40B4-BE49-F238E27FC236}">
                <a16:creationId xmlns:a16="http://schemas.microsoft.com/office/drawing/2014/main" id="{F4FB7A3F-696A-47FD-A257-961BCDE711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98600" y="2319274"/>
            <a:ext cx="28951276" cy="730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4" name="Rectangle 2">
            <a:extLst>
              <a:ext uri="{FF2B5EF4-FFF2-40B4-BE49-F238E27FC236}">
                <a16:creationId xmlns:a16="http://schemas.microsoft.com/office/drawing/2014/main" id="{03374967-7A19-4F5B-AFF0-EEE2C7B297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301896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5" name="Rectangle 2">
            <a:extLst>
              <a:ext uri="{FF2B5EF4-FFF2-40B4-BE49-F238E27FC236}">
                <a16:creationId xmlns:a16="http://schemas.microsoft.com/office/drawing/2014/main" id="{140A0334-FBEA-4A40-955F-169C2A10CA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74437" y="1667147"/>
            <a:ext cx="31728752" cy="785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6" name="Rectangle 2">
            <a:extLst>
              <a:ext uri="{FF2B5EF4-FFF2-40B4-BE49-F238E27FC236}">
                <a16:creationId xmlns:a16="http://schemas.microsoft.com/office/drawing/2014/main" id="{1B144AD4-75FF-499A-B8A4-F368264FDD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5357" y="1974708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7" name="Rectangle 2">
            <a:extLst>
              <a:ext uri="{FF2B5EF4-FFF2-40B4-BE49-F238E27FC236}">
                <a16:creationId xmlns:a16="http://schemas.microsoft.com/office/drawing/2014/main" id="{E1A98474-71A8-446E-A434-36667BF98D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05014" y="819161"/>
            <a:ext cx="30282402" cy="686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8" name="Rectangle 2">
            <a:extLst>
              <a:ext uri="{FF2B5EF4-FFF2-40B4-BE49-F238E27FC236}">
                <a16:creationId xmlns:a16="http://schemas.microsoft.com/office/drawing/2014/main" id="{CA68A253-B84F-456D-8E41-8BD24B02FF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3238" y="2507288"/>
            <a:ext cx="31196232" cy="7864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9" name="Rectangle 2">
            <a:extLst>
              <a:ext uri="{FF2B5EF4-FFF2-40B4-BE49-F238E27FC236}">
                <a16:creationId xmlns:a16="http://schemas.microsoft.com/office/drawing/2014/main" id="{44D42310-018C-4B4B-B67C-15BCE52B98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63217" y="1483322"/>
            <a:ext cx="31250671" cy="7926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63489" name="_x520022728">
            <a:extLst>
              <a:ext uri="{FF2B5EF4-FFF2-40B4-BE49-F238E27FC236}">
                <a16:creationId xmlns:a16="http://schemas.microsoft.com/office/drawing/2014/main" id="{3032ACEB-55E8-4751-9260-F27A5B437E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9299" y="2069403"/>
            <a:ext cx="10609752" cy="6841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192" name="슬라이드 번호 개체 틀 50191">
            <a:extLst>
              <a:ext uri="{FF2B5EF4-FFF2-40B4-BE49-F238E27FC236}">
                <a16:creationId xmlns:a16="http://schemas.microsoft.com/office/drawing/2014/main" id="{58D48910-17DD-4B79-81F7-AB44188ABA3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5773400" y="34290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87693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81633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스팸단어 삭제 테스팅</a:t>
            </a:r>
            <a:endParaRPr lang="en-US" altLang="ko-KR" sz="4400">
              <a:solidFill>
                <a:schemeClr val="tx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12C84E6-62D4-4356-8797-C7EB54972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8" y="2092236"/>
            <a:ext cx="33772767" cy="91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99CFE647-E180-47E3-B148-9943547EE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7736" y="1838854"/>
            <a:ext cx="31196337" cy="1014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8" name="Rectangle 2">
            <a:extLst>
              <a:ext uri="{FF2B5EF4-FFF2-40B4-BE49-F238E27FC236}">
                <a16:creationId xmlns:a16="http://schemas.microsoft.com/office/drawing/2014/main" id="{426A2A3A-755C-4983-8413-6CD35B646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757" y="-170388"/>
            <a:ext cx="33018021" cy="75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0" name="Rectangle 4">
            <a:extLst>
              <a:ext uri="{FF2B5EF4-FFF2-40B4-BE49-F238E27FC236}">
                <a16:creationId xmlns:a16="http://schemas.microsoft.com/office/drawing/2014/main" id="{FA681266-A812-4E71-A74D-724AD98697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9614" y="4564100"/>
            <a:ext cx="49569105" cy="16370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1" name="Rectangle 6">
            <a:extLst>
              <a:ext uri="{FF2B5EF4-FFF2-40B4-BE49-F238E27FC236}">
                <a16:creationId xmlns:a16="http://schemas.microsoft.com/office/drawing/2014/main" id="{1084B9B6-A69F-4B86-96D0-CA587AA6C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3" name="Rectangle 4">
            <a:extLst>
              <a:ext uri="{FF2B5EF4-FFF2-40B4-BE49-F238E27FC236}">
                <a16:creationId xmlns:a16="http://schemas.microsoft.com/office/drawing/2014/main" id="{C64DE9AE-2D03-498F-806E-F1FC312ED5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0784" y="5501953"/>
            <a:ext cx="31629835" cy="1235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0" name="Rectangle 2">
            <a:extLst>
              <a:ext uri="{FF2B5EF4-FFF2-40B4-BE49-F238E27FC236}">
                <a16:creationId xmlns:a16="http://schemas.microsoft.com/office/drawing/2014/main" id="{F159CF0D-27EF-4D52-B2D4-D1EAA0F47F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8700" y="2816758"/>
            <a:ext cx="27477952" cy="1144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3A4244D-AC42-4477-A6DE-A989455FA6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8859" y="751287"/>
            <a:ext cx="29746221" cy="670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FDB44889-918E-4966-BF35-CCB2AB6F1A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1878478"/>
            <a:ext cx="32790310" cy="858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E596061-2C94-479D-98B4-3659D87567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D86E414E-007A-4F7C-9FF1-FD1CAC9E4A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5095" y="2964008"/>
            <a:ext cx="29904412" cy="1054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4">
            <a:extLst>
              <a:ext uri="{FF2B5EF4-FFF2-40B4-BE49-F238E27FC236}">
                <a16:creationId xmlns:a16="http://schemas.microsoft.com/office/drawing/2014/main" id="{C8BB9DBD-B5C3-44CF-9192-49ADC651BA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0200" y="5138369"/>
            <a:ext cx="44911912" cy="11709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67104211-445F-4182-A680-DD542410A9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1" name="Rectangle 2">
            <a:extLst>
              <a:ext uri="{FF2B5EF4-FFF2-40B4-BE49-F238E27FC236}">
                <a16:creationId xmlns:a16="http://schemas.microsoft.com/office/drawing/2014/main" id="{A0FAD76C-FE97-457C-8AAD-1F7E76B8A2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8991" y="2352095"/>
            <a:ext cx="32996075" cy="12535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2" name="Rectangle 2">
            <a:extLst>
              <a:ext uri="{FF2B5EF4-FFF2-40B4-BE49-F238E27FC236}">
                <a16:creationId xmlns:a16="http://schemas.microsoft.com/office/drawing/2014/main" id="{069177A0-C14A-473E-B691-1DEB14BB4D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3029" y="551703"/>
            <a:ext cx="30896135" cy="644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4" name="Rectangle 4">
            <a:extLst>
              <a:ext uri="{FF2B5EF4-FFF2-40B4-BE49-F238E27FC236}">
                <a16:creationId xmlns:a16="http://schemas.microsoft.com/office/drawing/2014/main" id="{13320B7D-F1FF-413D-AF60-05D2E02FA5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47430" y="538113"/>
            <a:ext cx="28069698" cy="637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5" name="Rectangle 2">
            <a:extLst>
              <a:ext uri="{FF2B5EF4-FFF2-40B4-BE49-F238E27FC236}">
                <a16:creationId xmlns:a16="http://schemas.microsoft.com/office/drawing/2014/main" id="{CE2804A1-D30A-4E31-B51E-93AAD1BBE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3249" y="1543653"/>
            <a:ext cx="32752989" cy="783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6" name="Rectangle 2">
            <a:extLst>
              <a:ext uri="{FF2B5EF4-FFF2-40B4-BE49-F238E27FC236}">
                <a16:creationId xmlns:a16="http://schemas.microsoft.com/office/drawing/2014/main" id="{535818DD-2F0E-4BB3-BEB9-2FEACE8F82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7656" y="1601101"/>
            <a:ext cx="29949746" cy="8148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6" name="Rectangle 2">
            <a:extLst>
              <a:ext uri="{FF2B5EF4-FFF2-40B4-BE49-F238E27FC236}">
                <a16:creationId xmlns:a16="http://schemas.microsoft.com/office/drawing/2014/main" id="{84CA46B4-DE02-4953-8838-49147D5D7F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5575" y="1504495"/>
            <a:ext cx="36889099" cy="862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7" name="Rectangle 2">
            <a:extLst>
              <a:ext uri="{FF2B5EF4-FFF2-40B4-BE49-F238E27FC236}">
                <a16:creationId xmlns:a16="http://schemas.microsoft.com/office/drawing/2014/main" id="{7555313D-98F0-4147-8148-F325B68757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1355602"/>
            <a:ext cx="30740916" cy="590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9" name="Rectangle 4">
            <a:extLst>
              <a:ext uri="{FF2B5EF4-FFF2-40B4-BE49-F238E27FC236}">
                <a16:creationId xmlns:a16="http://schemas.microsoft.com/office/drawing/2014/main" id="{2E649545-D74B-474D-81F6-E99E7FD583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8" name="Rectangle 2">
            <a:extLst>
              <a:ext uri="{FF2B5EF4-FFF2-40B4-BE49-F238E27FC236}">
                <a16:creationId xmlns:a16="http://schemas.microsoft.com/office/drawing/2014/main" id="{6196270F-D579-4B39-838B-B25CC879FD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8097" y="2074177"/>
            <a:ext cx="27721633" cy="6482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0" name="Rectangle 4">
            <a:extLst>
              <a:ext uri="{FF2B5EF4-FFF2-40B4-BE49-F238E27FC236}">
                <a16:creationId xmlns:a16="http://schemas.microsoft.com/office/drawing/2014/main" id="{C6818E94-E38A-4819-895C-D8E9F6739C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1" name="Rectangle 2">
            <a:extLst>
              <a:ext uri="{FF2B5EF4-FFF2-40B4-BE49-F238E27FC236}">
                <a16:creationId xmlns:a16="http://schemas.microsoft.com/office/drawing/2014/main" id="{99DC4C6F-9DB8-41A5-B7CB-E8468593DF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3279" y="1127034"/>
            <a:ext cx="28518560" cy="6910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2" name="Rectangle 2">
            <a:extLst>
              <a:ext uri="{FF2B5EF4-FFF2-40B4-BE49-F238E27FC236}">
                <a16:creationId xmlns:a16="http://schemas.microsoft.com/office/drawing/2014/main" id="{30274C09-FB5C-4F9D-BB77-78BEF38B1D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94200" y="1683151"/>
            <a:ext cx="24559994" cy="6201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3" name="Rectangle 2">
            <a:extLst>
              <a:ext uri="{FF2B5EF4-FFF2-40B4-BE49-F238E27FC236}">
                <a16:creationId xmlns:a16="http://schemas.microsoft.com/office/drawing/2014/main" id="{F4FB7A3F-696A-47FD-A257-961BCDE711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98600" y="2319274"/>
            <a:ext cx="28951276" cy="730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4" name="Rectangle 2">
            <a:extLst>
              <a:ext uri="{FF2B5EF4-FFF2-40B4-BE49-F238E27FC236}">
                <a16:creationId xmlns:a16="http://schemas.microsoft.com/office/drawing/2014/main" id="{03374967-7A19-4F5B-AFF0-EEE2C7B297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301896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5" name="Rectangle 2">
            <a:extLst>
              <a:ext uri="{FF2B5EF4-FFF2-40B4-BE49-F238E27FC236}">
                <a16:creationId xmlns:a16="http://schemas.microsoft.com/office/drawing/2014/main" id="{140A0334-FBEA-4A40-955F-169C2A10CA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74437" y="1667147"/>
            <a:ext cx="31728752" cy="785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6" name="Rectangle 2">
            <a:extLst>
              <a:ext uri="{FF2B5EF4-FFF2-40B4-BE49-F238E27FC236}">
                <a16:creationId xmlns:a16="http://schemas.microsoft.com/office/drawing/2014/main" id="{1B144AD4-75FF-499A-B8A4-F368264FDD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5357" y="1974708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7" name="Rectangle 2">
            <a:extLst>
              <a:ext uri="{FF2B5EF4-FFF2-40B4-BE49-F238E27FC236}">
                <a16:creationId xmlns:a16="http://schemas.microsoft.com/office/drawing/2014/main" id="{E1A98474-71A8-446E-A434-36667BF98D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05014" y="819161"/>
            <a:ext cx="30282402" cy="686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8" name="Rectangle 2">
            <a:extLst>
              <a:ext uri="{FF2B5EF4-FFF2-40B4-BE49-F238E27FC236}">
                <a16:creationId xmlns:a16="http://schemas.microsoft.com/office/drawing/2014/main" id="{CA68A253-B84F-456D-8E41-8BD24B02FF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3238" y="2507288"/>
            <a:ext cx="31196232" cy="7864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9" name="Rectangle 2">
            <a:extLst>
              <a:ext uri="{FF2B5EF4-FFF2-40B4-BE49-F238E27FC236}">
                <a16:creationId xmlns:a16="http://schemas.microsoft.com/office/drawing/2014/main" id="{44D42310-018C-4B4B-B67C-15BCE52B98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63217" y="1483322"/>
            <a:ext cx="31250671" cy="7926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0191" name="그림 50190">
            <a:extLst>
              <a:ext uri="{FF2B5EF4-FFF2-40B4-BE49-F238E27FC236}">
                <a16:creationId xmlns:a16="http://schemas.microsoft.com/office/drawing/2014/main" id="{15E97A5E-8D72-4490-B8CD-E239AF11B9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9613" y="1205006"/>
            <a:ext cx="6310313" cy="7954960"/>
          </a:xfrm>
          <a:prstGeom prst="rect">
            <a:avLst/>
          </a:prstGeom>
        </p:spPr>
      </p:pic>
      <p:sp>
        <p:nvSpPr>
          <p:cNvPr id="50193" name="슬라이드 번호 개체 틀 50192">
            <a:extLst>
              <a:ext uri="{FF2B5EF4-FFF2-40B4-BE49-F238E27FC236}">
                <a16:creationId xmlns:a16="http://schemas.microsoft.com/office/drawing/2014/main" id="{7EE1D3AF-399C-4674-9924-8FB01F841F1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5773400" y="34290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005557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81633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휴지통 기능 구현</a:t>
            </a:r>
            <a:endParaRPr lang="en-US" altLang="ko-KR" sz="4400">
              <a:solidFill>
                <a:schemeClr val="tx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12C84E6-62D4-4356-8797-C7EB54972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8" y="2092236"/>
            <a:ext cx="33772767" cy="91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99CFE647-E180-47E3-B148-9943547EE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7736" y="1838854"/>
            <a:ext cx="31196337" cy="1014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8" name="Rectangle 2">
            <a:extLst>
              <a:ext uri="{FF2B5EF4-FFF2-40B4-BE49-F238E27FC236}">
                <a16:creationId xmlns:a16="http://schemas.microsoft.com/office/drawing/2014/main" id="{426A2A3A-755C-4983-8413-6CD35B646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757" y="-170388"/>
            <a:ext cx="33018021" cy="75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0" name="Rectangle 4">
            <a:extLst>
              <a:ext uri="{FF2B5EF4-FFF2-40B4-BE49-F238E27FC236}">
                <a16:creationId xmlns:a16="http://schemas.microsoft.com/office/drawing/2014/main" id="{FA681266-A812-4E71-A74D-724AD98697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9614" y="4564100"/>
            <a:ext cx="49569105" cy="16370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1" name="Rectangle 6">
            <a:extLst>
              <a:ext uri="{FF2B5EF4-FFF2-40B4-BE49-F238E27FC236}">
                <a16:creationId xmlns:a16="http://schemas.microsoft.com/office/drawing/2014/main" id="{1084B9B6-A69F-4B86-96D0-CA587AA6C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3" name="Rectangle 4">
            <a:extLst>
              <a:ext uri="{FF2B5EF4-FFF2-40B4-BE49-F238E27FC236}">
                <a16:creationId xmlns:a16="http://schemas.microsoft.com/office/drawing/2014/main" id="{C64DE9AE-2D03-498F-806E-F1FC312ED5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0784" y="5501953"/>
            <a:ext cx="31629835" cy="1235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0" name="Rectangle 2">
            <a:extLst>
              <a:ext uri="{FF2B5EF4-FFF2-40B4-BE49-F238E27FC236}">
                <a16:creationId xmlns:a16="http://schemas.microsoft.com/office/drawing/2014/main" id="{F159CF0D-27EF-4D52-B2D4-D1EAA0F47F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8700" y="2816758"/>
            <a:ext cx="27477952" cy="1144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3A4244D-AC42-4477-A6DE-A989455FA6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8859" y="751287"/>
            <a:ext cx="29746221" cy="670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FDB44889-918E-4966-BF35-CCB2AB6F1A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1878478"/>
            <a:ext cx="32790310" cy="858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E596061-2C94-479D-98B4-3659D87567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D86E414E-007A-4F7C-9FF1-FD1CAC9E4A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5095" y="2964008"/>
            <a:ext cx="29904412" cy="1054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4">
            <a:extLst>
              <a:ext uri="{FF2B5EF4-FFF2-40B4-BE49-F238E27FC236}">
                <a16:creationId xmlns:a16="http://schemas.microsoft.com/office/drawing/2014/main" id="{C8BB9DBD-B5C3-44CF-9192-49ADC651BA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0200" y="5138369"/>
            <a:ext cx="44911912" cy="11709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67104211-445F-4182-A680-DD542410A9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1" name="Rectangle 2">
            <a:extLst>
              <a:ext uri="{FF2B5EF4-FFF2-40B4-BE49-F238E27FC236}">
                <a16:creationId xmlns:a16="http://schemas.microsoft.com/office/drawing/2014/main" id="{A0FAD76C-FE97-457C-8AAD-1F7E76B8A2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8991" y="2352095"/>
            <a:ext cx="32996075" cy="12535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2" name="Rectangle 2">
            <a:extLst>
              <a:ext uri="{FF2B5EF4-FFF2-40B4-BE49-F238E27FC236}">
                <a16:creationId xmlns:a16="http://schemas.microsoft.com/office/drawing/2014/main" id="{069177A0-C14A-473E-B691-1DEB14BB4D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3029" y="551703"/>
            <a:ext cx="30896135" cy="644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4" name="Rectangle 4">
            <a:extLst>
              <a:ext uri="{FF2B5EF4-FFF2-40B4-BE49-F238E27FC236}">
                <a16:creationId xmlns:a16="http://schemas.microsoft.com/office/drawing/2014/main" id="{13320B7D-F1FF-413D-AF60-05D2E02FA5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47430" y="538113"/>
            <a:ext cx="28069698" cy="637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5" name="Rectangle 2">
            <a:extLst>
              <a:ext uri="{FF2B5EF4-FFF2-40B4-BE49-F238E27FC236}">
                <a16:creationId xmlns:a16="http://schemas.microsoft.com/office/drawing/2014/main" id="{CE2804A1-D30A-4E31-B51E-93AAD1BBE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3249" y="1543653"/>
            <a:ext cx="32752989" cy="783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6" name="Rectangle 2">
            <a:extLst>
              <a:ext uri="{FF2B5EF4-FFF2-40B4-BE49-F238E27FC236}">
                <a16:creationId xmlns:a16="http://schemas.microsoft.com/office/drawing/2014/main" id="{535818DD-2F0E-4BB3-BEB9-2FEACE8F82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7656" y="1601101"/>
            <a:ext cx="29949746" cy="8148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6" name="Rectangle 2">
            <a:extLst>
              <a:ext uri="{FF2B5EF4-FFF2-40B4-BE49-F238E27FC236}">
                <a16:creationId xmlns:a16="http://schemas.microsoft.com/office/drawing/2014/main" id="{84CA46B4-DE02-4953-8838-49147D5D7F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5575" y="1504495"/>
            <a:ext cx="36889099" cy="862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7" name="Rectangle 2">
            <a:extLst>
              <a:ext uri="{FF2B5EF4-FFF2-40B4-BE49-F238E27FC236}">
                <a16:creationId xmlns:a16="http://schemas.microsoft.com/office/drawing/2014/main" id="{7555313D-98F0-4147-8148-F325B68757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1355602"/>
            <a:ext cx="30740916" cy="590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9" name="Rectangle 4">
            <a:extLst>
              <a:ext uri="{FF2B5EF4-FFF2-40B4-BE49-F238E27FC236}">
                <a16:creationId xmlns:a16="http://schemas.microsoft.com/office/drawing/2014/main" id="{2E649545-D74B-474D-81F6-E99E7FD583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8" name="Rectangle 2">
            <a:extLst>
              <a:ext uri="{FF2B5EF4-FFF2-40B4-BE49-F238E27FC236}">
                <a16:creationId xmlns:a16="http://schemas.microsoft.com/office/drawing/2014/main" id="{6196270F-D579-4B39-838B-B25CC879FD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8097" y="2074177"/>
            <a:ext cx="27721633" cy="6482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0" name="Rectangle 4">
            <a:extLst>
              <a:ext uri="{FF2B5EF4-FFF2-40B4-BE49-F238E27FC236}">
                <a16:creationId xmlns:a16="http://schemas.microsoft.com/office/drawing/2014/main" id="{C6818E94-E38A-4819-895C-D8E9F6739C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1" name="Rectangle 2">
            <a:extLst>
              <a:ext uri="{FF2B5EF4-FFF2-40B4-BE49-F238E27FC236}">
                <a16:creationId xmlns:a16="http://schemas.microsoft.com/office/drawing/2014/main" id="{99DC4C6F-9DB8-41A5-B7CB-E8468593DF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3279" y="1127034"/>
            <a:ext cx="28518560" cy="6910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2" name="Rectangle 2">
            <a:extLst>
              <a:ext uri="{FF2B5EF4-FFF2-40B4-BE49-F238E27FC236}">
                <a16:creationId xmlns:a16="http://schemas.microsoft.com/office/drawing/2014/main" id="{30274C09-FB5C-4F9D-BB77-78BEF38B1D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94200" y="1683151"/>
            <a:ext cx="24559994" cy="6201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3" name="Rectangle 2">
            <a:extLst>
              <a:ext uri="{FF2B5EF4-FFF2-40B4-BE49-F238E27FC236}">
                <a16:creationId xmlns:a16="http://schemas.microsoft.com/office/drawing/2014/main" id="{F4FB7A3F-696A-47FD-A257-961BCDE711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98600" y="2319274"/>
            <a:ext cx="28951276" cy="730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4" name="Rectangle 2">
            <a:extLst>
              <a:ext uri="{FF2B5EF4-FFF2-40B4-BE49-F238E27FC236}">
                <a16:creationId xmlns:a16="http://schemas.microsoft.com/office/drawing/2014/main" id="{03374967-7A19-4F5B-AFF0-EEE2C7B297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301896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5" name="Rectangle 2">
            <a:extLst>
              <a:ext uri="{FF2B5EF4-FFF2-40B4-BE49-F238E27FC236}">
                <a16:creationId xmlns:a16="http://schemas.microsoft.com/office/drawing/2014/main" id="{140A0334-FBEA-4A40-955F-169C2A10CA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74437" y="1667147"/>
            <a:ext cx="31728752" cy="785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6" name="Rectangle 2">
            <a:extLst>
              <a:ext uri="{FF2B5EF4-FFF2-40B4-BE49-F238E27FC236}">
                <a16:creationId xmlns:a16="http://schemas.microsoft.com/office/drawing/2014/main" id="{1B144AD4-75FF-499A-B8A4-F368264FDD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5357" y="1974708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7" name="Rectangle 2">
            <a:extLst>
              <a:ext uri="{FF2B5EF4-FFF2-40B4-BE49-F238E27FC236}">
                <a16:creationId xmlns:a16="http://schemas.microsoft.com/office/drawing/2014/main" id="{E1A98474-71A8-446E-A434-36667BF98D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05014" y="819161"/>
            <a:ext cx="30282402" cy="686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8" name="Rectangle 2">
            <a:extLst>
              <a:ext uri="{FF2B5EF4-FFF2-40B4-BE49-F238E27FC236}">
                <a16:creationId xmlns:a16="http://schemas.microsoft.com/office/drawing/2014/main" id="{CA68A253-B84F-456D-8E41-8BD24B02FF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3238" y="2507288"/>
            <a:ext cx="31196232" cy="7864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9" name="Rectangle 2">
            <a:extLst>
              <a:ext uri="{FF2B5EF4-FFF2-40B4-BE49-F238E27FC236}">
                <a16:creationId xmlns:a16="http://schemas.microsoft.com/office/drawing/2014/main" id="{44D42310-018C-4B4B-B67C-15BCE52B98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63217" y="1483322"/>
            <a:ext cx="31250671" cy="7926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0" name="Rectangle 2">
            <a:extLst>
              <a:ext uri="{FF2B5EF4-FFF2-40B4-BE49-F238E27FC236}">
                <a16:creationId xmlns:a16="http://schemas.microsoft.com/office/drawing/2014/main" id="{9B1EBC78-96F7-4E7F-A112-82B7DCFC93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64513" name="_x527991624">
            <a:extLst>
              <a:ext uri="{FF2B5EF4-FFF2-40B4-BE49-F238E27FC236}">
                <a16:creationId xmlns:a16="http://schemas.microsoft.com/office/drawing/2014/main" id="{2851B0E6-0509-48B0-97A4-D73A768150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6997" y="1827614"/>
            <a:ext cx="10040394" cy="7551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4515" name="슬라이드 번호 개체 틀 64514">
            <a:extLst>
              <a:ext uri="{FF2B5EF4-FFF2-40B4-BE49-F238E27FC236}">
                <a16:creationId xmlns:a16="http://schemas.microsoft.com/office/drawing/2014/main" id="{1502C183-9DEA-473D-A5AF-B68464E50B7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5773400" y="34290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7179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81633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휴지통 기능 구현</a:t>
            </a:r>
            <a:endParaRPr lang="en-US" altLang="ko-KR" sz="4400">
              <a:solidFill>
                <a:schemeClr val="tx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12C84E6-62D4-4356-8797-C7EB54972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8" y="2092236"/>
            <a:ext cx="33772767" cy="91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99CFE647-E180-47E3-B148-9943547EE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7736" y="1838854"/>
            <a:ext cx="31196337" cy="1014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8" name="Rectangle 2">
            <a:extLst>
              <a:ext uri="{FF2B5EF4-FFF2-40B4-BE49-F238E27FC236}">
                <a16:creationId xmlns:a16="http://schemas.microsoft.com/office/drawing/2014/main" id="{426A2A3A-755C-4983-8413-6CD35B646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757" y="-170388"/>
            <a:ext cx="33018021" cy="75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1" name="Rectangle 6">
            <a:extLst>
              <a:ext uri="{FF2B5EF4-FFF2-40B4-BE49-F238E27FC236}">
                <a16:creationId xmlns:a16="http://schemas.microsoft.com/office/drawing/2014/main" id="{1084B9B6-A69F-4B86-96D0-CA587AA6C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3" name="Rectangle 4">
            <a:extLst>
              <a:ext uri="{FF2B5EF4-FFF2-40B4-BE49-F238E27FC236}">
                <a16:creationId xmlns:a16="http://schemas.microsoft.com/office/drawing/2014/main" id="{C64DE9AE-2D03-498F-806E-F1FC312ED5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0784" y="5501953"/>
            <a:ext cx="31629835" cy="1235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3A4244D-AC42-4477-A6DE-A989455FA6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8859" y="751287"/>
            <a:ext cx="29746221" cy="670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FDB44889-918E-4966-BF35-CCB2AB6F1A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1878478"/>
            <a:ext cx="32790310" cy="858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E596061-2C94-479D-98B4-3659D87567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D86E414E-007A-4F7C-9FF1-FD1CAC9E4A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5095" y="2964008"/>
            <a:ext cx="29904412" cy="1054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67104211-445F-4182-A680-DD542410A9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1" name="Rectangle 2">
            <a:extLst>
              <a:ext uri="{FF2B5EF4-FFF2-40B4-BE49-F238E27FC236}">
                <a16:creationId xmlns:a16="http://schemas.microsoft.com/office/drawing/2014/main" id="{A0FAD76C-FE97-457C-8AAD-1F7E76B8A2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8991" y="2352095"/>
            <a:ext cx="32996075" cy="12535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2" name="Rectangle 2">
            <a:extLst>
              <a:ext uri="{FF2B5EF4-FFF2-40B4-BE49-F238E27FC236}">
                <a16:creationId xmlns:a16="http://schemas.microsoft.com/office/drawing/2014/main" id="{069177A0-C14A-473E-B691-1DEB14BB4D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3029" y="551703"/>
            <a:ext cx="30896135" cy="644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4" name="Rectangle 4">
            <a:extLst>
              <a:ext uri="{FF2B5EF4-FFF2-40B4-BE49-F238E27FC236}">
                <a16:creationId xmlns:a16="http://schemas.microsoft.com/office/drawing/2014/main" id="{13320B7D-F1FF-413D-AF60-05D2E02FA5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47430" y="538113"/>
            <a:ext cx="28069698" cy="637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5" name="Rectangle 2">
            <a:extLst>
              <a:ext uri="{FF2B5EF4-FFF2-40B4-BE49-F238E27FC236}">
                <a16:creationId xmlns:a16="http://schemas.microsoft.com/office/drawing/2014/main" id="{CE2804A1-D30A-4E31-B51E-93AAD1BBE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3249" y="1543653"/>
            <a:ext cx="32752989" cy="783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6" name="Rectangle 2">
            <a:extLst>
              <a:ext uri="{FF2B5EF4-FFF2-40B4-BE49-F238E27FC236}">
                <a16:creationId xmlns:a16="http://schemas.microsoft.com/office/drawing/2014/main" id="{535818DD-2F0E-4BB3-BEB9-2FEACE8F82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7656" y="1601101"/>
            <a:ext cx="29949746" cy="8148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6" name="Rectangle 2">
            <a:extLst>
              <a:ext uri="{FF2B5EF4-FFF2-40B4-BE49-F238E27FC236}">
                <a16:creationId xmlns:a16="http://schemas.microsoft.com/office/drawing/2014/main" id="{84CA46B4-DE02-4953-8838-49147D5D7F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5575" y="1504495"/>
            <a:ext cx="36889099" cy="862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7" name="Rectangle 2">
            <a:extLst>
              <a:ext uri="{FF2B5EF4-FFF2-40B4-BE49-F238E27FC236}">
                <a16:creationId xmlns:a16="http://schemas.microsoft.com/office/drawing/2014/main" id="{7555313D-98F0-4147-8148-F325B68757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1355602"/>
            <a:ext cx="30740916" cy="590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9" name="Rectangle 4">
            <a:extLst>
              <a:ext uri="{FF2B5EF4-FFF2-40B4-BE49-F238E27FC236}">
                <a16:creationId xmlns:a16="http://schemas.microsoft.com/office/drawing/2014/main" id="{2E649545-D74B-474D-81F6-E99E7FD583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0" name="Rectangle 4">
            <a:extLst>
              <a:ext uri="{FF2B5EF4-FFF2-40B4-BE49-F238E27FC236}">
                <a16:creationId xmlns:a16="http://schemas.microsoft.com/office/drawing/2014/main" id="{C6818E94-E38A-4819-895C-D8E9F6739C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1" name="Rectangle 2">
            <a:extLst>
              <a:ext uri="{FF2B5EF4-FFF2-40B4-BE49-F238E27FC236}">
                <a16:creationId xmlns:a16="http://schemas.microsoft.com/office/drawing/2014/main" id="{99DC4C6F-9DB8-41A5-B7CB-E8468593DF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3279" y="1127034"/>
            <a:ext cx="28518560" cy="6910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2" name="Rectangle 2">
            <a:extLst>
              <a:ext uri="{FF2B5EF4-FFF2-40B4-BE49-F238E27FC236}">
                <a16:creationId xmlns:a16="http://schemas.microsoft.com/office/drawing/2014/main" id="{30274C09-FB5C-4F9D-BB77-78BEF38B1D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94200" y="1683151"/>
            <a:ext cx="24559994" cy="6201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3" name="Rectangle 2">
            <a:extLst>
              <a:ext uri="{FF2B5EF4-FFF2-40B4-BE49-F238E27FC236}">
                <a16:creationId xmlns:a16="http://schemas.microsoft.com/office/drawing/2014/main" id="{F4FB7A3F-696A-47FD-A257-961BCDE711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98600" y="2319274"/>
            <a:ext cx="28951276" cy="730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4" name="Rectangle 2">
            <a:extLst>
              <a:ext uri="{FF2B5EF4-FFF2-40B4-BE49-F238E27FC236}">
                <a16:creationId xmlns:a16="http://schemas.microsoft.com/office/drawing/2014/main" id="{03374967-7A19-4F5B-AFF0-EEE2C7B297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301896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5" name="Rectangle 2">
            <a:extLst>
              <a:ext uri="{FF2B5EF4-FFF2-40B4-BE49-F238E27FC236}">
                <a16:creationId xmlns:a16="http://schemas.microsoft.com/office/drawing/2014/main" id="{140A0334-FBEA-4A40-955F-169C2A10CA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74437" y="1667147"/>
            <a:ext cx="31728752" cy="785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6" name="Rectangle 2">
            <a:extLst>
              <a:ext uri="{FF2B5EF4-FFF2-40B4-BE49-F238E27FC236}">
                <a16:creationId xmlns:a16="http://schemas.microsoft.com/office/drawing/2014/main" id="{1B144AD4-75FF-499A-B8A4-F368264FDD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5357" y="1974708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7" name="Rectangle 2">
            <a:extLst>
              <a:ext uri="{FF2B5EF4-FFF2-40B4-BE49-F238E27FC236}">
                <a16:creationId xmlns:a16="http://schemas.microsoft.com/office/drawing/2014/main" id="{E1A98474-71A8-446E-A434-36667BF98D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05014" y="819161"/>
            <a:ext cx="30282402" cy="686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8" name="Rectangle 2">
            <a:extLst>
              <a:ext uri="{FF2B5EF4-FFF2-40B4-BE49-F238E27FC236}">
                <a16:creationId xmlns:a16="http://schemas.microsoft.com/office/drawing/2014/main" id="{CA68A253-B84F-456D-8E41-8BD24B02FF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3238" y="2507288"/>
            <a:ext cx="31196232" cy="7864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9" name="Rectangle 2">
            <a:extLst>
              <a:ext uri="{FF2B5EF4-FFF2-40B4-BE49-F238E27FC236}">
                <a16:creationId xmlns:a16="http://schemas.microsoft.com/office/drawing/2014/main" id="{44D42310-018C-4B4B-B67C-15BCE52B98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63217" y="1483322"/>
            <a:ext cx="31250671" cy="7926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0" name="Rectangle 2">
            <a:extLst>
              <a:ext uri="{FF2B5EF4-FFF2-40B4-BE49-F238E27FC236}">
                <a16:creationId xmlns:a16="http://schemas.microsoft.com/office/drawing/2014/main" id="{9B1EBC78-96F7-4E7F-A112-82B7DCFC93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65537" name="_x597464944">
            <a:extLst>
              <a:ext uri="{FF2B5EF4-FFF2-40B4-BE49-F238E27FC236}">
                <a16:creationId xmlns:a16="http://schemas.microsoft.com/office/drawing/2014/main" id="{1CCAAC8F-BB90-4057-B7B9-5B545BF0B6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3223" y="1937034"/>
            <a:ext cx="10046177" cy="6549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191" name="슬라이드 번호 개체 틀 50190">
            <a:extLst>
              <a:ext uri="{FF2B5EF4-FFF2-40B4-BE49-F238E27FC236}">
                <a16:creationId xmlns:a16="http://schemas.microsoft.com/office/drawing/2014/main" id="{52191318-FC60-49E4-A423-FDF7CC53D55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5773400" y="34290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07677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D15A28CD-9358-45C9-811B-2C0DD6918A04}"/>
              </a:ext>
            </a:extLst>
          </p:cNvPr>
          <p:cNvSpPr txBox="1"/>
          <p:nvPr/>
        </p:nvSpPr>
        <p:spPr>
          <a:xfrm>
            <a:off x="533400" y="183059"/>
            <a:ext cx="57987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파일 다중 첨부</a:t>
            </a:r>
          </a:p>
        </p:txBody>
      </p:sp>
      <p:grpSp>
        <p:nvGrpSpPr>
          <p:cNvPr id="13" name="그룹 1001">
            <a:extLst>
              <a:ext uri="{FF2B5EF4-FFF2-40B4-BE49-F238E27FC236}">
                <a16:creationId xmlns:a16="http://schemas.microsoft.com/office/drawing/2014/main" id="{98FAE69E-85E7-47EC-966A-F88B444BD3BE}"/>
              </a:ext>
            </a:extLst>
          </p:cNvPr>
          <p:cNvGrpSpPr/>
          <p:nvPr/>
        </p:nvGrpSpPr>
        <p:grpSpPr>
          <a:xfrm>
            <a:off x="707175" y="772231"/>
            <a:ext cx="3788625" cy="408869"/>
            <a:chOff x="462444" y="965289"/>
            <a:chExt cx="3788625" cy="408869"/>
          </a:xfrm>
        </p:grpSpPr>
        <p:pic>
          <p:nvPicPr>
            <p:cNvPr id="14" name="Object 3">
              <a:extLst>
                <a:ext uri="{FF2B5EF4-FFF2-40B4-BE49-F238E27FC236}">
                  <a16:creationId xmlns:a16="http://schemas.microsoft.com/office/drawing/2014/main" id="{E4DF52DE-AA09-467E-8DBF-6113FFD6E1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2444" y="965289"/>
              <a:ext cx="3788625" cy="408869"/>
            </a:xfrm>
            <a:prstGeom prst="rect">
              <a:avLst/>
            </a:prstGeom>
          </p:spPr>
        </p:pic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3095B095-444B-418E-9CB2-F199FE9D17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2"/>
          <a:stretch/>
        </p:blipFill>
        <p:spPr>
          <a:xfrm>
            <a:off x="3543011" y="1770272"/>
            <a:ext cx="11201978" cy="6939677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2024807-BF29-44A6-88FE-EFB7C24D647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535261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81633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휴지통 기능 테스팅</a:t>
            </a:r>
            <a:endParaRPr lang="en-US" altLang="ko-KR" sz="4400">
              <a:solidFill>
                <a:schemeClr val="tx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12C84E6-62D4-4356-8797-C7EB54972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8" y="2092236"/>
            <a:ext cx="33772767" cy="91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99CFE647-E180-47E3-B148-9943547EE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7736" y="1838854"/>
            <a:ext cx="31196337" cy="1014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8" name="Rectangle 2">
            <a:extLst>
              <a:ext uri="{FF2B5EF4-FFF2-40B4-BE49-F238E27FC236}">
                <a16:creationId xmlns:a16="http://schemas.microsoft.com/office/drawing/2014/main" id="{426A2A3A-755C-4983-8413-6CD35B646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757" y="-170388"/>
            <a:ext cx="33018021" cy="75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1" name="Rectangle 6">
            <a:extLst>
              <a:ext uri="{FF2B5EF4-FFF2-40B4-BE49-F238E27FC236}">
                <a16:creationId xmlns:a16="http://schemas.microsoft.com/office/drawing/2014/main" id="{1084B9B6-A69F-4B86-96D0-CA587AA6C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3" name="Rectangle 4">
            <a:extLst>
              <a:ext uri="{FF2B5EF4-FFF2-40B4-BE49-F238E27FC236}">
                <a16:creationId xmlns:a16="http://schemas.microsoft.com/office/drawing/2014/main" id="{C64DE9AE-2D03-498F-806E-F1FC312ED5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0784" y="5501953"/>
            <a:ext cx="31629835" cy="1235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3A4244D-AC42-4477-A6DE-A989455FA6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8859" y="751287"/>
            <a:ext cx="29746221" cy="670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FDB44889-918E-4966-BF35-CCB2AB6F1A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1878478"/>
            <a:ext cx="32790310" cy="858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E596061-2C94-479D-98B4-3659D87567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D86E414E-007A-4F7C-9FF1-FD1CAC9E4A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5095" y="2964008"/>
            <a:ext cx="29904412" cy="1054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67104211-445F-4182-A680-DD542410A9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1" name="Rectangle 2">
            <a:extLst>
              <a:ext uri="{FF2B5EF4-FFF2-40B4-BE49-F238E27FC236}">
                <a16:creationId xmlns:a16="http://schemas.microsoft.com/office/drawing/2014/main" id="{A0FAD76C-FE97-457C-8AAD-1F7E76B8A2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8991" y="2352095"/>
            <a:ext cx="32996075" cy="12535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2" name="Rectangle 2">
            <a:extLst>
              <a:ext uri="{FF2B5EF4-FFF2-40B4-BE49-F238E27FC236}">
                <a16:creationId xmlns:a16="http://schemas.microsoft.com/office/drawing/2014/main" id="{069177A0-C14A-473E-B691-1DEB14BB4D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3029" y="551703"/>
            <a:ext cx="30896135" cy="644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4" name="Rectangle 4">
            <a:extLst>
              <a:ext uri="{FF2B5EF4-FFF2-40B4-BE49-F238E27FC236}">
                <a16:creationId xmlns:a16="http://schemas.microsoft.com/office/drawing/2014/main" id="{13320B7D-F1FF-413D-AF60-05D2E02FA5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47430" y="538113"/>
            <a:ext cx="28069698" cy="637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5" name="Rectangle 2">
            <a:extLst>
              <a:ext uri="{FF2B5EF4-FFF2-40B4-BE49-F238E27FC236}">
                <a16:creationId xmlns:a16="http://schemas.microsoft.com/office/drawing/2014/main" id="{CE2804A1-D30A-4E31-B51E-93AAD1BBE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3249" y="1543653"/>
            <a:ext cx="32752989" cy="783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6" name="Rectangle 2">
            <a:extLst>
              <a:ext uri="{FF2B5EF4-FFF2-40B4-BE49-F238E27FC236}">
                <a16:creationId xmlns:a16="http://schemas.microsoft.com/office/drawing/2014/main" id="{535818DD-2F0E-4BB3-BEB9-2FEACE8F82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7656" y="1601101"/>
            <a:ext cx="29949746" cy="8148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6" name="Rectangle 2">
            <a:extLst>
              <a:ext uri="{FF2B5EF4-FFF2-40B4-BE49-F238E27FC236}">
                <a16:creationId xmlns:a16="http://schemas.microsoft.com/office/drawing/2014/main" id="{84CA46B4-DE02-4953-8838-49147D5D7F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5575" y="1504495"/>
            <a:ext cx="36889099" cy="862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7" name="Rectangle 2">
            <a:extLst>
              <a:ext uri="{FF2B5EF4-FFF2-40B4-BE49-F238E27FC236}">
                <a16:creationId xmlns:a16="http://schemas.microsoft.com/office/drawing/2014/main" id="{7555313D-98F0-4147-8148-F325B68757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1355602"/>
            <a:ext cx="30740916" cy="590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9" name="Rectangle 4">
            <a:extLst>
              <a:ext uri="{FF2B5EF4-FFF2-40B4-BE49-F238E27FC236}">
                <a16:creationId xmlns:a16="http://schemas.microsoft.com/office/drawing/2014/main" id="{2E649545-D74B-474D-81F6-E99E7FD583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0" name="Rectangle 4">
            <a:extLst>
              <a:ext uri="{FF2B5EF4-FFF2-40B4-BE49-F238E27FC236}">
                <a16:creationId xmlns:a16="http://schemas.microsoft.com/office/drawing/2014/main" id="{C6818E94-E38A-4819-895C-D8E9F6739C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1" name="Rectangle 2">
            <a:extLst>
              <a:ext uri="{FF2B5EF4-FFF2-40B4-BE49-F238E27FC236}">
                <a16:creationId xmlns:a16="http://schemas.microsoft.com/office/drawing/2014/main" id="{99DC4C6F-9DB8-41A5-B7CB-E8468593DF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3279" y="1127034"/>
            <a:ext cx="28518560" cy="6910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2" name="Rectangle 2">
            <a:extLst>
              <a:ext uri="{FF2B5EF4-FFF2-40B4-BE49-F238E27FC236}">
                <a16:creationId xmlns:a16="http://schemas.microsoft.com/office/drawing/2014/main" id="{30274C09-FB5C-4F9D-BB77-78BEF38B1D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94200" y="1683151"/>
            <a:ext cx="24559994" cy="6201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3" name="Rectangle 2">
            <a:extLst>
              <a:ext uri="{FF2B5EF4-FFF2-40B4-BE49-F238E27FC236}">
                <a16:creationId xmlns:a16="http://schemas.microsoft.com/office/drawing/2014/main" id="{F4FB7A3F-696A-47FD-A257-961BCDE711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98600" y="2319274"/>
            <a:ext cx="28951276" cy="730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4" name="Rectangle 2">
            <a:extLst>
              <a:ext uri="{FF2B5EF4-FFF2-40B4-BE49-F238E27FC236}">
                <a16:creationId xmlns:a16="http://schemas.microsoft.com/office/drawing/2014/main" id="{03374967-7A19-4F5B-AFF0-EEE2C7B297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301896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5" name="Rectangle 2">
            <a:extLst>
              <a:ext uri="{FF2B5EF4-FFF2-40B4-BE49-F238E27FC236}">
                <a16:creationId xmlns:a16="http://schemas.microsoft.com/office/drawing/2014/main" id="{140A0334-FBEA-4A40-955F-169C2A10CA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74437" y="1667147"/>
            <a:ext cx="31728752" cy="785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6" name="Rectangle 2">
            <a:extLst>
              <a:ext uri="{FF2B5EF4-FFF2-40B4-BE49-F238E27FC236}">
                <a16:creationId xmlns:a16="http://schemas.microsoft.com/office/drawing/2014/main" id="{1B144AD4-75FF-499A-B8A4-F368264FDD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5357" y="1974708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7" name="Rectangle 2">
            <a:extLst>
              <a:ext uri="{FF2B5EF4-FFF2-40B4-BE49-F238E27FC236}">
                <a16:creationId xmlns:a16="http://schemas.microsoft.com/office/drawing/2014/main" id="{E1A98474-71A8-446E-A434-36667BF98D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05014" y="819161"/>
            <a:ext cx="30282402" cy="686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8" name="Rectangle 2">
            <a:extLst>
              <a:ext uri="{FF2B5EF4-FFF2-40B4-BE49-F238E27FC236}">
                <a16:creationId xmlns:a16="http://schemas.microsoft.com/office/drawing/2014/main" id="{CA68A253-B84F-456D-8E41-8BD24B02FF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3238" y="2507288"/>
            <a:ext cx="31196232" cy="7864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9" name="Rectangle 2">
            <a:extLst>
              <a:ext uri="{FF2B5EF4-FFF2-40B4-BE49-F238E27FC236}">
                <a16:creationId xmlns:a16="http://schemas.microsoft.com/office/drawing/2014/main" id="{44D42310-018C-4B4B-B67C-15BCE52B98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63217" y="1483322"/>
            <a:ext cx="31250671" cy="7926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0" name="Rectangle 2">
            <a:extLst>
              <a:ext uri="{FF2B5EF4-FFF2-40B4-BE49-F238E27FC236}">
                <a16:creationId xmlns:a16="http://schemas.microsoft.com/office/drawing/2014/main" id="{9B1EBC78-96F7-4E7F-A112-82B7DCFC93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8" name="Rectangle 4">
            <a:extLst>
              <a:ext uri="{FF2B5EF4-FFF2-40B4-BE49-F238E27FC236}">
                <a16:creationId xmlns:a16="http://schemas.microsoft.com/office/drawing/2014/main" id="{CB4B53EF-6425-4541-AE5C-DD627A7FA2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7993" y="1973810"/>
            <a:ext cx="29024451" cy="730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2C53AB24-BC6F-4E11-BDFF-60B09755EE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7164" y="1940663"/>
            <a:ext cx="31456586" cy="8492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67585" name="_x599010752">
            <a:extLst>
              <a:ext uri="{FF2B5EF4-FFF2-40B4-BE49-F238E27FC236}">
                <a16:creationId xmlns:a16="http://schemas.microsoft.com/office/drawing/2014/main" id="{B918D5B6-CAAC-40A5-BAEC-629B05B811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201" y="2399451"/>
            <a:ext cx="10564985" cy="5516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193" name="슬라이드 번호 개체 틀 50192">
            <a:extLst>
              <a:ext uri="{FF2B5EF4-FFF2-40B4-BE49-F238E27FC236}">
                <a16:creationId xmlns:a16="http://schemas.microsoft.com/office/drawing/2014/main" id="{3095851D-6CC0-4432-BE27-AAE5C38E800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5773400" y="34290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544316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81633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휴지통 기능 테스팅</a:t>
            </a:r>
            <a:endParaRPr lang="en-US" altLang="ko-KR" sz="4400">
              <a:solidFill>
                <a:schemeClr val="tx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12C84E6-62D4-4356-8797-C7EB54972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8" y="2092236"/>
            <a:ext cx="33772767" cy="91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99CFE647-E180-47E3-B148-9943547EE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7736" y="1838854"/>
            <a:ext cx="31196337" cy="1014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8" name="Rectangle 2">
            <a:extLst>
              <a:ext uri="{FF2B5EF4-FFF2-40B4-BE49-F238E27FC236}">
                <a16:creationId xmlns:a16="http://schemas.microsoft.com/office/drawing/2014/main" id="{426A2A3A-755C-4983-8413-6CD35B646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757" y="-170388"/>
            <a:ext cx="33018021" cy="75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1" name="Rectangle 6">
            <a:extLst>
              <a:ext uri="{FF2B5EF4-FFF2-40B4-BE49-F238E27FC236}">
                <a16:creationId xmlns:a16="http://schemas.microsoft.com/office/drawing/2014/main" id="{1084B9B6-A69F-4B86-96D0-CA587AA6C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3" name="Rectangle 4">
            <a:extLst>
              <a:ext uri="{FF2B5EF4-FFF2-40B4-BE49-F238E27FC236}">
                <a16:creationId xmlns:a16="http://schemas.microsoft.com/office/drawing/2014/main" id="{C64DE9AE-2D03-498F-806E-F1FC312ED5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0784" y="5501953"/>
            <a:ext cx="31629835" cy="1235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3A4244D-AC42-4477-A6DE-A989455FA6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8859" y="751287"/>
            <a:ext cx="29746221" cy="670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FDB44889-918E-4966-BF35-CCB2AB6F1A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1878478"/>
            <a:ext cx="32790310" cy="858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E596061-2C94-479D-98B4-3659D87567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D86E414E-007A-4F7C-9FF1-FD1CAC9E4A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5095" y="2964008"/>
            <a:ext cx="29904412" cy="1054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67104211-445F-4182-A680-DD542410A9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1" name="Rectangle 2">
            <a:extLst>
              <a:ext uri="{FF2B5EF4-FFF2-40B4-BE49-F238E27FC236}">
                <a16:creationId xmlns:a16="http://schemas.microsoft.com/office/drawing/2014/main" id="{A0FAD76C-FE97-457C-8AAD-1F7E76B8A2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8991" y="2352095"/>
            <a:ext cx="32996075" cy="12535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2" name="Rectangle 2">
            <a:extLst>
              <a:ext uri="{FF2B5EF4-FFF2-40B4-BE49-F238E27FC236}">
                <a16:creationId xmlns:a16="http://schemas.microsoft.com/office/drawing/2014/main" id="{069177A0-C14A-473E-B691-1DEB14BB4D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3029" y="551703"/>
            <a:ext cx="30896135" cy="644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4" name="Rectangle 4">
            <a:extLst>
              <a:ext uri="{FF2B5EF4-FFF2-40B4-BE49-F238E27FC236}">
                <a16:creationId xmlns:a16="http://schemas.microsoft.com/office/drawing/2014/main" id="{13320B7D-F1FF-413D-AF60-05D2E02FA5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47430" y="538113"/>
            <a:ext cx="28069698" cy="637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5" name="Rectangle 2">
            <a:extLst>
              <a:ext uri="{FF2B5EF4-FFF2-40B4-BE49-F238E27FC236}">
                <a16:creationId xmlns:a16="http://schemas.microsoft.com/office/drawing/2014/main" id="{CE2804A1-D30A-4E31-B51E-93AAD1BBE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3249" y="1543653"/>
            <a:ext cx="32752989" cy="783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6" name="Rectangle 2">
            <a:extLst>
              <a:ext uri="{FF2B5EF4-FFF2-40B4-BE49-F238E27FC236}">
                <a16:creationId xmlns:a16="http://schemas.microsoft.com/office/drawing/2014/main" id="{535818DD-2F0E-4BB3-BEB9-2FEACE8F82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7656" y="1601101"/>
            <a:ext cx="29949746" cy="8148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6" name="Rectangle 2">
            <a:extLst>
              <a:ext uri="{FF2B5EF4-FFF2-40B4-BE49-F238E27FC236}">
                <a16:creationId xmlns:a16="http://schemas.microsoft.com/office/drawing/2014/main" id="{84CA46B4-DE02-4953-8838-49147D5D7F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5575" y="1504495"/>
            <a:ext cx="36889099" cy="862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7" name="Rectangle 2">
            <a:extLst>
              <a:ext uri="{FF2B5EF4-FFF2-40B4-BE49-F238E27FC236}">
                <a16:creationId xmlns:a16="http://schemas.microsoft.com/office/drawing/2014/main" id="{7555313D-98F0-4147-8148-F325B68757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1355602"/>
            <a:ext cx="30740916" cy="590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9" name="Rectangle 4">
            <a:extLst>
              <a:ext uri="{FF2B5EF4-FFF2-40B4-BE49-F238E27FC236}">
                <a16:creationId xmlns:a16="http://schemas.microsoft.com/office/drawing/2014/main" id="{2E649545-D74B-474D-81F6-E99E7FD583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0" name="Rectangle 4">
            <a:extLst>
              <a:ext uri="{FF2B5EF4-FFF2-40B4-BE49-F238E27FC236}">
                <a16:creationId xmlns:a16="http://schemas.microsoft.com/office/drawing/2014/main" id="{C6818E94-E38A-4819-895C-D8E9F6739C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1" name="Rectangle 2">
            <a:extLst>
              <a:ext uri="{FF2B5EF4-FFF2-40B4-BE49-F238E27FC236}">
                <a16:creationId xmlns:a16="http://schemas.microsoft.com/office/drawing/2014/main" id="{99DC4C6F-9DB8-41A5-B7CB-E8468593DF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3279" y="1127034"/>
            <a:ext cx="28518560" cy="6910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2" name="Rectangle 2">
            <a:extLst>
              <a:ext uri="{FF2B5EF4-FFF2-40B4-BE49-F238E27FC236}">
                <a16:creationId xmlns:a16="http://schemas.microsoft.com/office/drawing/2014/main" id="{30274C09-FB5C-4F9D-BB77-78BEF38B1D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94200" y="1683151"/>
            <a:ext cx="24559994" cy="6201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3" name="Rectangle 2">
            <a:extLst>
              <a:ext uri="{FF2B5EF4-FFF2-40B4-BE49-F238E27FC236}">
                <a16:creationId xmlns:a16="http://schemas.microsoft.com/office/drawing/2014/main" id="{F4FB7A3F-696A-47FD-A257-961BCDE711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98600" y="2319274"/>
            <a:ext cx="28951276" cy="730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4" name="Rectangle 2">
            <a:extLst>
              <a:ext uri="{FF2B5EF4-FFF2-40B4-BE49-F238E27FC236}">
                <a16:creationId xmlns:a16="http://schemas.microsoft.com/office/drawing/2014/main" id="{03374967-7A19-4F5B-AFF0-EEE2C7B297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301896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5" name="Rectangle 2">
            <a:extLst>
              <a:ext uri="{FF2B5EF4-FFF2-40B4-BE49-F238E27FC236}">
                <a16:creationId xmlns:a16="http://schemas.microsoft.com/office/drawing/2014/main" id="{140A0334-FBEA-4A40-955F-169C2A10CA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74437" y="1667147"/>
            <a:ext cx="31728752" cy="785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6" name="Rectangle 2">
            <a:extLst>
              <a:ext uri="{FF2B5EF4-FFF2-40B4-BE49-F238E27FC236}">
                <a16:creationId xmlns:a16="http://schemas.microsoft.com/office/drawing/2014/main" id="{1B144AD4-75FF-499A-B8A4-F368264FDD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5357" y="1974708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7" name="Rectangle 2">
            <a:extLst>
              <a:ext uri="{FF2B5EF4-FFF2-40B4-BE49-F238E27FC236}">
                <a16:creationId xmlns:a16="http://schemas.microsoft.com/office/drawing/2014/main" id="{E1A98474-71A8-446E-A434-36667BF98D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05014" y="819161"/>
            <a:ext cx="30282402" cy="686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8" name="Rectangle 2">
            <a:extLst>
              <a:ext uri="{FF2B5EF4-FFF2-40B4-BE49-F238E27FC236}">
                <a16:creationId xmlns:a16="http://schemas.microsoft.com/office/drawing/2014/main" id="{CA68A253-B84F-456D-8E41-8BD24B02FF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3238" y="2507288"/>
            <a:ext cx="31196232" cy="7864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9" name="Rectangle 2">
            <a:extLst>
              <a:ext uri="{FF2B5EF4-FFF2-40B4-BE49-F238E27FC236}">
                <a16:creationId xmlns:a16="http://schemas.microsoft.com/office/drawing/2014/main" id="{44D42310-018C-4B4B-B67C-15BCE52B98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63217" y="1483322"/>
            <a:ext cx="31250671" cy="7926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0" name="Rectangle 2">
            <a:extLst>
              <a:ext uri="{FF2B5EF4-FFF2-40B4-BE49-F238E27FC236}">
                <a16:creationId xmlns:a16="http://schemas.microsoft.com/office/drawing/2014/main" id="{9B1EBC78-96F7-4E7F-A112-82B7DCFC93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8" name="Rectangle 4">
            <a:extLst>
              <a:ext uri="{FF2B5EF4-FFF2-40B4-BE49-F238E27FC236}">
                <a16:creationId xmlns:a16="http://schemas.microsoft.com/office/drawing/2014/main" id="{CB4B53EF-6425-4541-AE5C-DD627A7FA2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7993" y="1973810"/>
            <a:ext cx="29024451" cy="730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2C53AB24-BC6F-4E11-BDFF-60B09755EE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7164" y="1940663"/>
            <a:ext cx="31456586" cy="8492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1" name="Rectangle 2">
            <a:extLst>
              <a:ext uri="{FF2B5EF4-FFF2-40B4-BE49-F238E27FC236}">
                <a16:creationId xmlns:a16="http://schemas.microsoft.com/office/drawing/2014/main" id="{16A1E0C3-4444-4C02-9BD7-4CC1AD94DE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63322" y="1992553"/>
            <a:ext cx="32957773" cy="10170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68609" name="_x599008880">
            <a:extLst>
              <a:ext uri="{FF2B5EF4-FFF2-40B4-BE49-F238E27FC236}">
                <a16:creationId xmlns:a16="http://schemas.microsoft.com/office/drawing/2014/main" id="{0E136425-D626-45DF-82C6-005BA38329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3323" y="2510078"/>
            <a:ext cx="12872224" cy="5802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192" name="화살표: 왼쪽 50191">
            <a:extLst>
              <a:ext uri="{FF2B5EF4-FFF2-40B4-BE49-F238E27FC236}">
                <a16:creationId xmlns:a16="http://schemas.microsoft.com/office/drawing/2014/main" id="{D7A9723C-3783-4F8D-B331-BCC470231151}"/>
              </a:ext>
            </a:extLst>
          </p:cNvPr>
          <p:cNvSpPr/>
          <p:nvPr/>
        </p:nvSpPr>
        <p:spPr>
          <a:xfrm>
            <a:off x="9753600" y="4565813"/>
            <a:ext cx="914400" cy="354658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195" name="슬라이드 번호 개체 틀 50194">
            <a:extLst>
              <a:ext uri="{FF2B5EF4-FFF2-40B4-BE49-F238E27FC236}">
                <a16:creationId xmlns:a16="http://schemas.microsoft.com/office/drawing/2014/main" id="{830D555A-207A-4699-B09C-F03515C1F52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5773400" y="34290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447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01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01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01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192" grpId="0" animBg="1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81633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휴지통 기능 테스팅</a:t>
            </a:r>
            <a:endParaRPr lang="en-US" altLang="ko-KR" sz="4400">
              <a:solidFill>
                <a:schemeClr val="tx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12C84E6-62D4-4356-8797-C7EB54972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8" y="2092236"/>
            <a:ext cx="33772767" cy="91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99CFE647-E180-47E3-B148-9943547EE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7736" y="1838854"/>
            <a:ext cx="31196337" cy="1014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8" name="Rectangle 2">
            <a:extLst>
              <a:ext uri="{FF2B5EF4-FFF2-40B4-BE49-F238E27FC236}">
                <a16:creationId xmlns:a16="http://schemas.microsoft.com/office/drawing/2014/main" id="{426A2A3A-755C-4983-8413-6CD35B646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757" y="-170388"/>
            <a:ext cx="33018021" cy="75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1" name="Rectangle 6">
            <a:extLst>
              <a:ext uri="{FF2B5EF4-FFF2-40B4-BE49-F238E27FC236}">
                <a16:creationId xmlns:a16="http://schemas.microsoft.com/office/drawing/2014/main" id="{1084B9B6-A69F-4B86-96D0-CA587AA6C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3" name="Rectangle 4">
            <a:extLst>
              <a:ext uri="{FF2B5EF4-FFF2-40B4-BE49-F238E27FC236}">
                <a16:creationId xmlns:a16="http://schemas.microsoft.com/office/drawing/2014/main" id="{C64DE9AE-2D03-498F-806E-F1FC312ED5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0784" y="5501953"/>
            <a:ext cx="31629835" cy="1235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3A4244D-AC42-4477-A6DE-A989455FA6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8859" y="751287"/>
            <a:ext cx="29746221" cy="670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FDB44889-918E-4966-BF35-CCB2AB6F1A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1878478"/>
            <a:ext cx="32790310" cy="858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E596061-2C94-479D-98B4-3659D87567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D86E414E-007A-4F7C-9FF1-FD1CAC9E4A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5095" y="2964008"/>
            <a:ext cx="29904412" cy="1054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67104211-445F-4182-A680-DD542410A9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1" name="Rectangle 2">
            <a:extLst>
              <a:ext uri="{FF2B5EF4-FFF2-40B4-BE49-F238E27FC236}">
                <a16:creationId xmlns:a16="http://schemas.microsoft.com/office/drawing/2014/main" id="{A0FAD76C-FE97-457C-8AAD-1F7E76B8A2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8991" y="2352095"/>
            <a:ext cx="32996075" cy="12535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2" name="Rectangle 2">
            <a:extLst>
              <a:ext uri="{FF2B5EF4-FFF2-40B4-BE49-F238E27FC236}">
                <a16:creationId xmlns:a16="http://schemas.microsoft.com/office/drawing/2014/main" id="{069177A0-C14A-473E-B691-1DEB14BB4D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3029" y="551703"/>
            <a:ext cx="30896135" cy="644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4" name="Rectangle 4">
            <a:extLst>
              <a:ext uri="{FF2B5EF4-FFF2-40B4-BE49-F238E27FC236}">
                <a16:creationId xmlns:a16="http://schemas.microsoft.com/office/drawing/2014/main" id="{13320B7D-F1FF-413D-AF60-05D2E02FA5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47430" y="538113"/>
            <a:ext cx="28069698" cy="637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5" name="Rectangle 2">
            <a:extLst>
              <a:ext uri="{FF2B5EF4-FFF2-40B4-BE49-F238E27FC236}">
                <a16:creationId xmlns:a16="http://schemas.microsoft.com/office/drawing/2014/main" id="{CE2804A1-D30A-4E31-B51E-93AAD1BBE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3249" y="1543653"/>
            <a:ext cx="32752989" cy="783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6" name="Rectangle 2">
            <a:extLst>
              <a:ext uri="{FF2B5EF4-FFF2-40B4-BE49-F238E27FC236}">
                <a16:creationId xmlns:a16="http://schemas.microsoft.com/office/drawing/2014/main" id="{535818DD-2F0E-4BB3-BEB9-2FEACE8F82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7656" y="1601101"/>
            <a:ext cx="29949746" cy="8148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6" name="Rectangle 2">
            <a:extLst>
              <a:ext uri="{FF2B5EF4-FFF2-40B4-BE49-F238E27FC236}">
                <a16:creationId xmlns:a16="http://schemas.microsoft.com/office/drawing/2014/main" id="{84CA46B4-DE02-4953-8838-49147D5D7F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5575" y="1504495"/>
            <a:ext cx="36889099" cy="862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7" name="Rectangle 2">
            <a:extLst>
              <a:ext uri="{FF2B5EF4-FFF2-40B4-BE49-F238E27FC236}">
                <a16:creationId xmlns:a16="http://schemas.microsoft.com/office/drawing/2014/main" id="{7555313D-98F0-4147-8148-F325B68757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1355602"/>
            <a:ext cx="30740916" cy="590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9" name="Rectangle 4">
            <a:extLst>
              <a:ext uri="{FF2B5EF4-FFF2-40B4-BE49-F238E27FC236}">
                <a16:creationId xmlns:a16="http://schemas.microsoft.com/office/drawing/2014/main" id="{2E649545-D74B-474D-81F6-E99E7FD583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0" name="Rectangle 4">
            <a:extLst>
              <a:ext uri="{FF2B5EF4-FFF2-40B4-BE49-F238E27FC236}">
                <a16:creationId xmlns:a16="http://schemas.microsoft.com/office/drawing/2014/main" id="{C6818E94-E38A-4819-895C-D8E9F6739C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1" name="Rectangle 2">
            <a:extLst>
              <a:ext uri="{FF2B5EF4-FFF2-40B4-BE49-F238E27FC236}">
                <a16:creationId xmlns:a16="http://schemas.microsoft.com/office/drawing/2014/main" id="{99DC4C6F-9DB8-41A5-B7CB-E8468593DF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3279" y="1127034"/>
            <a:ext cx="28518560" cy="6910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2" name="Rectangle 2">
            <a:extLst>
              <a:ext uri="{FF2B5EF4-FFF2-40B4-BE49-F238E27FC236}">
                <a16:creationId xmlns:a16="http://schemas.microsoft.com/office/drawing/2014/main" id="{30274C09-FB5C-4F9D-BB77-78BEF38B1D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94200" y="1683151"/>
            <a:ext cx="24559994" cy="6201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3" name="Rectangle 2">
            <a:extLst>
              <a:ext uri="{FF2B5EF4-FFF2-40B4-BE49-F238E27FC236}">
                <a16:creationId xmlns:a16="http://schemas.microsoft.com/office/drawing/2014/main" id="{F4FB7A3F-696A-47FD-A257-961BCDE711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98600" y="2319274"/>
            <a:ext cx="28951276" cy="730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4" name="Rectangle 2">
            <a:extLst>
              <a:ext uri="{FF2B5EF4-FFF2-40B4-BE49-F238E27FC236}">
                <a16:creationId xmlns:a16="http://schemas.microsoft.com/office/drawing/2014/main" id="{03374967-7A19-4F5B-AFF0-EEE2C7B297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301896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5" name="Rectangle 2">
            <a:extLst>
              <a:ext uri="{FF2B5EF4-FFF2-40B4-BE49-F238E27FC236}">
                <a16:creationId xmlns:a16="http://schemas.microsoft.com/office/drawing/2014/main" id="{140A0334-FBEA-4A40-955F-169C2A10CA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74437" y="1667147"/>
            <a:ext cx="31728752" cy="785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6" name="Rectangle 2">
            <a:extLst>
              <a:ext uri="{FF2B5EF4-FFF2-40B4-BE49-F238E27FC236}">
                <a16:creationId xmlns:a16="http://schemas.microsoft.com/office/drawing/2014/main" id="{1B144AD4-75FF-499A-B8A4-F368264FDD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5357" y="1974708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7" name="Rectangle 2">
            <a:extLst>
              <a:ext uri="{FF2B5EF4-FFF2-40B4-BE49-F238E27FC236}">
                <a16:creationId xmlns:a16="http://schemas.microsoft.com/office/drawing/2014/main" id="{E1A98474-71A8-446E-A434-36667BF98D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05014" y="819161"/>
            <a:ext cx="30282402" cy="686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8" name="Rectangle 2">
            <a:extLst>
              <a:ext uri="{FF2B5EF4-FFF2-40B4-BE49-F238E27FC236}">
                <a16:creationId xmlns:a16="http://schemas.microsoft.com/office/drawing/2014/main" id="{CA68A253-B84F-456D-8E41-8BD24B02FF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3238" y="2507288"/>
            <a:ext cx="31196232" cy="7864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9" name="Rectangle 2">
            <a:extLst>
              <a:ext uri="{FF2B5EF4-FFF2-40B4-BE49-F238E27FC236}">
                <a16:creationId xmlns:a16="http://schemas.microsoft.com/office/drawing/2014/main" id="{44D42310-018C-4B4B-B67C-15BCE52B98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63217" y="1483322"/>
            <a:ext cx="31250671" cy="7926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0" name="Rectangle 2">
            <a:extLst>
              <a:ext uri="{FF2B5EF4-FFF2-40B4-BE49-F238E27FC236}">
                <a16:creationId xmlns:a16="http://schemas.microsoft.com/office/drawing/2014/main" id="{9B1EBC78-96F7-4E7F-A112-82B7DCFC93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8" name="Rectangle 4">
            <a:extLst>
              <a:ext uri="{FF2B5EF4-FFF2-40B4-BE49-F238E27FC236}">
                <a16:creationId xmlns:a16="http://schemas.microsoft.com/office/drawing/2014/main" id="{CB4B53EF-6425-4541-AE5C-DD627A7FA2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7993" y="1973810"/>
            <a:ext cx="29024451" cy="730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2C53AB24-BC6F-4E11-BDFF-60B09755EE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7164" y="1940663"/>
            <a:ext cx="31456586" cy="8492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1" name="Rectangle 2">
            <a:extLst>
              <a:ext uri="{FF2B5EF4-FFF2-40B4-BE49-F238E27FC236}">
                <a16:creationId xmlns:a16="http://schemas.microsoft.com/office/drawing/2014/main" id="{16A1E0C3-4444-4C02-9BD7-4CC1AD94DE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63322" y="1992553"/>
            <a:ext cx="32957773" cy="10170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3" name="Rectangle 2">
            <a:extLst>
              <a:ext uri="{FF2B5EF4-FFF2-40B4-BE49-F238E27FC236}">
                <a16:creationId xmlns:a16="http://schemas.microsoft.com/office/drawing/2014/main" id="{49857DBD-068D-4B93-9253-051CA76317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97860" y="2081778"/>
            <a:ext cx="31081751" cy="10363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69633" name="_x527994072">
            <a:extLst>
              <a:ext uri="{FF2B5EF4-FFF2-40B4-BE49-F238E27FC236}">
                <a16:creationId xmlns:a16="http://schemas.microsoft.com/office/drawing/2014/main" id="{BF959A86-35CA-49BF-A846-DCE4C40377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7860" y="2538978"/>
            <a:ext cx="13414867" cy="5811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195" name="슬라이드 번호 개체 틀 50194">
            <a:extLst>
              <a:ext uri="{FF2B5EF4-FFF2-40B4-BE49-F238E27FC236}">
                <a16:creationId xmlns:a16="http://schemas.microsoft.com/office/drawing/2014/main" id="{AA344B5F-66EE-4ED9-9BDF-BF1C083B61F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5773400" y="34290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121543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81633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휴지통 기능 테스팅</a:t>
            </a:r>
            <a:endParaRPr lang="en-US" altLang="ko-KR" sz="4400">
              <a:solidFill>
                <a:schemeClr val="tx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12C84E6-62D4-4356-8797-C7EB54972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8" y="2092236"/>
            <a:ext cx="33772767" cy="91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99CFE647-E180-47E3-B148-9943547EE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7736" y="1838854"/>
            <a:ext cx="31196337" cy="1014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8" name="Rectangle 2">
            <a:extLst>
              <a:ext uri="{FF2B5EF4-FFF2-40B4-BE49-F238E27FC236}">
                <a16:creationId xmlns:a16="http://schemas.microsoft.com/office/drawing/2014/main" id="{426A2A3A-755C-4983-8413-6CD35B646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757" y="-170388"/>
            <a:ext cx="33018021" cy="75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1" name="Rectangle 6">
            <a:extLst>
              <a:ext uri="{FF2B5EF4-FFF2-40B4-BE49-F238E27FC236}">
                <a16:creationId xmlns:a16="http://schemas.microsoft.com/office/drawing/2014/main" id="{1084B9B6-A69F-4B86-96D0-CA587AA6C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3" name="Rectangle 4">
            <a:extLst>
              <a:ext uri="{FF2B5EF4-FFF2-40B4-BE49-F238E27FC236}">
                <a16:creationId xmlns:a16="http://schemas.microsoft.com/office/drawing/2014/main" id="{C64DE9AE-2D03-498F-806E-F1FC312ED5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0784" y="5501953"/>
            <a:ext cx="31629835" cy="1235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3A4244D-AC42-4477-A6DE-A989455FA6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8859" y="751287"/>
            <a:ext cx="29746221" cy="670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FDB44889-918E-4966-BF35-CCB2AB6F1A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1878478"/>
            <a:ext cx="32790310" cy="858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E596061-2C94-479D-98B4-3659D87567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D86E414E-007A-4F7C-9FF1-FD1CAC9E4A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5095" y="2964008"/>
            <a:ext cx="29904412" cy="1054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67104211-445F-4182-A680-DD542410A9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1" name="Rectangle 2">
            <a:extLst>
              <a:ext uri="{FF2B5EF4-FFF2-40B4-BE49-F238E27FC236}">
                <a16:creationId xmlns:a16="http://schemas.microsoft.com/office/drawing/2014/main" id="{A0FAD76C-FE97-457C-8AAD-1F7E76B8A2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8991" y="2352095"/>
            <a:ext cx="32996075" cy="12535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2" name="Rectangle 2">
            <a:extLst>
              <a:ext uri="{FF2B5EF4-FFF2-40B4-BE49-F238E27FC236}">
                <a16:creationId xmlns:a16="http://schemas.microsoft.com/office/drawing/2014/main" id="{069177A0-C14A-473E-B691-1DEB14BB4D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3029" y="551703"/>
            <a:ext cx="30896135" cy="644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4" name="Rectangle 4">
            <a:extLst>
              <a:ext uri="{FF2B5EF4-FFF2-40B4-BE49-F238E27FC236}">
                <a16:creationId xmlns:a16="http://schemas.microsoft.com/office/drawing/2014/main" id="{13320B7D-F1FF-413D-AF60-05D2E02FA5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47430" y="538113"/>
            <a:ext cx="28069698" cy="637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5" name="Rectangle 2">
            <a:extLst>
              <a:ext uri="{FF2B5EF4-FFF2-40B4-BE49-F238E27FC236}">
                <a16:creationId xmlns:a16="http://schemas.microsoft.com/office/drawing/2014/main" id="{CE2804A1-D30A-4E31-B51E-93AAD1BBE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3249" y="1543653"/>
            <a:ext cx="32752989" cy="783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6" name="Rectangle 2">
            <a:extLst>
              <a:ext uri="{FF2B5EF4-FFF2-40B4-BE49-F238E27FC236}">
                <a16:creationId xmlns:a16="http://schemas.microsoft.com/office/drawing/2014/main" id="{535818DD-2F0E-4BB3-BEB9-2FEACE8F82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7656" y="1601101"/>
            <a:ext cx="29949746" cy="8148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6" name="Rectangle 2">
            <a:extLst>
              <a:ext uri="{FF2B5EF4-FFF2-40B4-BE49-F238E27FC236}">
                <a16:creationId xmlns:a16="http://schemas.microsoft.com/office/drawing/2014/main" id="{84CA46B4-DE02-4953-8838-49147D5D7F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5575" y="1504495"/>
            <a:ext cx="36889099" cy="862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7" name="Rectangle 2">
            <a:extLst>
              <a:ext uri="{FF2B5EF4-FFF2-40B4-BE49-F238E27FC236}">
                <a16:creationId xmlns:a16="http://schemas.microsoft.com/office/drawing/2014/main" id="{7555313D-98F0-4147-8148-F325B68757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1355602"/>
            <a:ext cx="30740916" cy="590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9" name="Rectangle 4">
            <a:extLst>
              <a:ext uri="{FF2B5EF4-FFF2-40B4-BE49-F238E27FC236}">
                <a16:creationId xmlns:a16="http://schemas.microsoft.com/office/drawing/2014/main" id="{2E649545-D74B-474D-81F6-E99E7FD583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0" name="Rectangle 4">
            <a:extLst>
              <a:ext uri="{FF2B5EF4-FFF2-40B4-BE49-F238E27FC236}">
                <a16:creationId xmlns:a16="http://schemas.microsoft.com/office/drawing/2014/main" id="{C6818E94-E38A-4819-895C-D8E9F6739C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1" name="Rectangle 2">
            <a:extLst>
              <a:ext uri="{FF2B5EF4-FFF2-40B4-BE49-F238E27FC236}">
                <a16:creationId xmlns:a16="http://schemas.microsoft.com/office/drawing/2014/main" id="{99DC4C6F-9DB8-41A5-B7CB-E8468593DF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3279" y="1127034"/>
            <a:ext cx="28518560" cy="6910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2" name="Rectangle 2">
            <a:extLst>
              <a:ext uri="{FF2B5EF4-FFF2-40B4-BE49-F238E27FC236}">
                <a16:creationId xmlns:a16="http://schemas.microsoft.com/office/drawing/2014/main" id="{30274C09-FB5C-4F9D-BB77-78BEF38B1D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94200" y="1683151"/>
            <a:ext cx="24559994" cy="6201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3" name="Rectangle 2">
            <a:extLst>
              <a:ext uri="{FF2B5EF4-FFF2-40B4-BE49-F238E27FC236}">
                <a16:creationId xmlns:a16="http://schemas.microsoft.com/office/drawing/2014/main" id="{F4FB7A3F-696A-47FD-A257-961BCDE711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98600" y="2319274"/>
            <a:ext cx="28951276" cy="730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4" name="Rectangle 2">
            <a:extLst>
              <a:ext uri="{FF2B5EF4-FFF2-40B4-BE49-F238E27FC236}">
                <a16:creationId xmlns:a16="http://schemas.microsoft.com/office/drawing/2014/main" id="{03374967-7A19-4F5B-AFF0-EEE2C7B297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301896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5" name="Rectangle 2">
            <a:extLst>
              <a:ext uri="{FF2B5EF4-FFF2-40B4-BE49-F238E27FC236}">
                <a16:creationId xmlns:a16="http://schemas.microsoft.com/office/drawing/2014/main" id="{140A0334-FBEA-4A40-955F-169C2A10CA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74437" y="1667147"/>
            <a:ext cx="31728752" cy="785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6" name="Rectangle 2">
            <a:extLst>
              <a:ext uri="{FF2B5EF4-FFF2-40B4-BE49-F238E27FC236}">
                <a16:creationId xmlns:a16="http://schemas.microsoft.com/office/drawing/2014/main" id="{1B144AD4-75FF-499A-B8A4-F368264FDD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5357" y="1974708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7" name="Rectangle 2">
            <a:extLst>
              <a:ext uri="{FF2B5EF4-FFF2-40B4-BE49-F238E27FC236}">
                <a16:creationId xmlns:a16="http://schemas.microsoft.com/office/drawing/2014/main" id="{E1A98474-71A8-446E-A434-36667BF98D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05014" y="819161"/>
            <a:ext cx="30282402" cy="686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8" name="Rectangle 2">
            <a:extLst>
              <a:ext uri="{FF2B5EF4-FFF2-40B4-BE49-F238E27FC236}">
                <a16:creationId xmlns:a16="http://schemas.microsoft.com/office/drawing/2014/main" id="{CA68A253-B84F-456D-8E41-8BD24B02FF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3238" y="2507288"/>
            <a:ext cx="31196232" cy="7864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9" name="Rectangle 2">
            <a:extLst>
              <a:ext uri="{FF2B5EF4-FFF2-40B4-BE49-F238E27FC236}">
                <a16:creationId xmlns:a16="http://schemas.microsoft.com/office/drawing/2014/main" id="{44D42310-018C-4B4B-B67C-15BCE52B98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63217" y="1483322"/>
            <a:ext cx="31250671" cy="7926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0" name="Rectangle 2">
            <a:extLst>
              <a:ext uri="{FF2B5EF4-FFF2-40B4-BE49-F238E27FC236}">
                <a16:creationId xmlns:a16="http://schemas.microsoft.com/office/drawing/2014/main" id="{9B1EBC78-96F7-4E7F-A112-82B7DCFC93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8" name="Rectangle 4">
            <a:extLst>
              <a:ext uri="{FF2B5EF4-FFF2-40B4-BE49-F238E27FC236}">
                <a16:creationId xmlns:a16="http://schemas.microsoft.com/office/drawing/2014/main" id="{CB4B53EF-6425-4541-AE5C-DD627A7FA2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7993" y="1973810"/>
            <a:ext cx="29024451" cy="730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2C53AB24-BC6F-4E11-BDFF-60B09755EE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7164" y="1940663"/>
            <a:ext cx="31456586" cy="8492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1" name="Rectangle 2">
            <a:extLst>
              <a:ext uri="{FF2B5EF4-FFF2-40B4-BE49-F238E27FC236}">
                <a16:creationId xmlns:a16="http://schemas.microsoft.com/office/drawing/2014/main" id="{16A1E0C3-4444-4C02-9BD7-4CC1AD94DE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63322" y="1992553"/>
            <a:ext cx="32957773" cy="10170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3" name="Rectangle 2">
            <a:extLst>
              <a:ext uri="{FF2B5EF4-FFF2-40B4-BE49-F238E27FC236}">
                <a16:creationId xmlns:a16="http://schemas.microsoft.com/office/drawing/2014/main" id="{49857DBD-068D-4B93-9253-051CA76317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97860" y="2081778"/>
            <a:ext cx="31081751" cy="10363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2" name="Rectangle 2">
            <a:extLst>
              <a:ext uri="{FF2B5EF4-FFF2-40B4-BE49-F238E27FC236}">
                <a16:creationId xmlns:a16="http://schemas.microsoft.com/office/drawing/2014/main" id="{AD84B0F5-5604-43A0-B29A-F739424183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3355" y="2120974"/>
            <a:ext cx="29904412" cy="8906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70657" name="_x598995560">
            <a:extLst>
              <a:ext uri="{FF2B5EF4-FFF2-40B4-BE49-F238E27FC236}">
                <a16:creationId xmlns:a16="http://schemas.microsoft.com/office/drawing/2014/main" id="{E0231BCA-E145-4849-990F-62FCA66448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3355" y="2578175"/>
            <a:ext cx="11528468" cy="6280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196" name="슬라이드 번호 개체 틀 50195">
            <a:extLst>
              <a:ext uri="{FF2B5EF4-FFF2-40B4-BE49-F238E27FC236}">
                <a16:creationId xmlns:a16="http://schemas.microsoft.com/office/drawing/2014/main" id="{EC364658-51A1-4701-B5A7-F7913850C4D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5773400" y="34290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18695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81633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휴지통 기능 테스팅</a:t>
            </a:r>
            <a:endParaRPr lang="en-US" altLang="ko-KR" sz="4400">
              <a:solidFill>
                <a:schemeClr val="tx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12C84E6-62D4-4356-8797-C7EB54972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8" y="2092236"/>
            <a:ext cx="33772767" cy="91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99CFE647-E180-47E3-B148-9943547EE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7736" y="1838854"/>
            <a:ext cx="31196337" cy="1014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8" name="Rectangle 2">
            <a:extLst>
              <a:ext uri="{FF2B5EF4-FFF2-40B4-BE49-F238E27FC236}">
                <a16:creationId xmlns:a16="http://schemas.microsoft.com/office/drawing/2014/main" id="{426A2A3A-755C-4983-8413-6CD35B646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757" y="-170388"/>
            <a:ext cx="33018021" cy="75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1" name="Rectangle 6">
            <a:extLst>
              <a:ext uri="{FF2B5EF4-FFF2-40B4-BE49-F238E27FC236}">
                <a16:creationId xmlns:a16="http://schemas.microsoft.com/office/drawing/2014/main" id="{1084B9B6-A69F-4B86-96D0-CA587AA6C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3" name="Rectangle 4">
            <a:extLst>
              <a:ext uri="{FF2B5EF4-FFF2-40B4-BE49-F238E27FC236}">
                <a16:creationId xmlns:a16="http://schemas.microsoft.com/office/drawing/2014/main" id="{C64DE9AE-2D03-498F-806E-F1FC312ED5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0784" y="5501953"/>
            <a:ext cx="31629835" cy="1235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3A4244D-AC42-4477-A6DE-A989455FA6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8859" y="751287"/>
            <a:ext cx="29746221" cy="670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FDB44889-918E-4966-BF35-CCB2AB6F1A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1878478"/>
            <a:ext cx="32790310" cy="858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E596061-2C94-479D-98B4-3659D87567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D86E414E-007A-4F7C-9FF1-FD1CAC9E4A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5095" y="2964008"/>
            <a:ext cx="29904412" cy="1054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67104211-445F-4182-A680-DD542410A9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1" name="Rectangle 2">
            <a:extLst>
              <a:ext uri="{FF2B5EF4-FFF2-40B4-BE49-F238E27FC236}">
                <a16:creationId xmlns:a16="http://schemas.microsoft.com/office/drawing/2014/main" id="{A0FAD76C-FE97-457C-8AAD-1F7E76B8A2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8991" y="2352095"/>
            <a:ext cx="32996075" cy="12535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2" name="Rectangle 2">
            <a:extLst>
              <a:ext uri="{FF2B5EF4-FFF2-40B4-BE49-F238E27FC236}">
                <a16:creationId xmlns:a16="http://schemas.microsoft.com/office/drawing/2014/main" id="{069177A0-C14A-473E-B691-1DEB14BB4D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3029" y="551703"/>
            <a:ext cx="30896135" cy="644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4" name="Rectangle 4">
            <a:extLst>
              <a:ext uri="{FF2B5EF4-FFF2-40B4-BE49-F238E27FC236}">
                <a16:creationId xmlns:a16="http://schemas.microsoft.com/office/drawing/2014/main" id="{13320B7D-F1FF-413D-AF60-05D2E02FA5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47430" y="538113"/>
            <a:ext cx="28069698" cy="637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5" name="Rectangle 2">
            <a:extLst>
              <a:ext uri="{FF2B5EF4-FFF2-40B4-BE49-F238E27FC236}">
                <a16:creationId xmlns:a16="http://schemas.microsoft.com/office/drawing/2014/main" id="{CE2804A1-D30A-4E31-B51E-93AAD1BBE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3249" y="1543653"/>
            <a:ext cx="32752989" cy="783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6" name="Rectangle 2">
            <a:extLst>
              <a:ext uri="{FF2B5EF4-FFF2-40B4-BE49-F238E27FC236}">
                <a16:creationId xmlns:a16="http://schemas.microsoft.com/office/drawing/2014/main" id="{535818DD-2F0E-4BB3-BEB9-2FEACE8F82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7656" y="1601101"/>
            <a:ext cx="29949746" cy="8148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6" name="Rectangle 2">
            <a:extLst>
              <a:ext uri="{FF2B5EF4-FFF2-40B4-BE49-F238E27FC236}">
                <a16:creationId xmlns:a16="http://schemas.microsoft.com/office/drawing/2014/main" id="{84CA46B4-DE02-4953-8838-49147D5D7F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5575" y="1504495"/>
            <a:ext cx="36889099" cy="862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7" name="Rectangle 2">
            <a:extLst>
              <a:ext uri="{FF2B5EF4-FFF2-40B4-BE49-F238E27FC236}">
                <a16:creationId xmlns:a16="http://schemas.microsoft.com/office/drawing/2014/main" id="{7555313D-98F0-4147-8148-F325B68757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1355602"/>
            <a:ext cx="30740916" cy="590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9" name="Rectangle 4">
            <a:extLst>
              <a:ext uri="{FF2B5EF4-FFF2-40B4-BE49-F238E27FC236}">
                <a16:creationId xmlns:a16="http://schemas.microsoft.com/office/drawing/2014/main" id="{2E649545-D74B-474D-81F6-E99E7FD583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0" name="Rectangle 4">
            <a:extLst>
              <a:ext uri="{FF2B5EF4-FFF2-40B4-BE49-F238E27FC236}">
                <a16:creationId xmlns:a16="http://schemas.microsoft.com/office/drawing/2014/main" id="{C6818E94-E38A-4819-895C-D8E9F6739C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1" name="Rectangle 2">
            <a:extLst>
              <a:ext uri="{FF2B5EF4-FFF2-40B4-BE49-F238E27FC236}">
                <a16:creationId xmlns:a16="http://schemas.microsoft.com/office/drawing/2014/main" id="{99DC4C6F-9DB8-41A5-B7CB-E8468593DF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3279" y="1127034"/>
            <a:ext cx="28518560" cy="6910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2" name="Rectangle 2">
            <a:extLst>
              <a:ext uri="{FF2B5EF4-FFF2-40B4-BE49-F238E27FC236}">
                <a16:creationId xmlns:a16="http://schemas.microsoft.com/office/drawing/2014/main" id="{30274C09-FB5C-4F9D-BB77-78BEF38B1D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94200" y="1683151"/>
            <a:ext cx="24559994" cy="6201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3" name="Rectangle 2">
            <a:extLst>
              <a:ext uri="{FF2B5EF4-FFF2-40B4-BE49-F238E27FC236}">
                <a16:creationId xmlns:a16="http://schemas.microsoft.com/office/drawing/2014/main" id="{F4FB7A3F-696A-47FD-A257-961BCDE711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98600" y="2319274"/>
            <a:ext cx="28951276" cy="730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4" name="Rectangle 2">
            <a:extLst>
              <a:ext uri="{FF2B5EF4-FFF2-40B4-BE49-F238E27FC236}">
                <a16:creationId xmlns:a16="http://schemas.microsoft.com/office/drawing/2014/main" id="{03374967-7A19-4F5B-AFF0-EEE2C7B297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301896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5" name="Rectangle 2">
            <a:extLst>
              <a:ext uri="{FF2B5EF4-FFF2-40B4-BE49-F238E27FC236}">
                <a16:creationId xmlns:a16="http://schemas.microsoft.com/office/drawing/2014/main" id="{140A0334-FBEA-4A40-955F-169C2A10CA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74437" y="1667147"/>
            <a:ext cx="31728752" cy="785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6" name="Rectangle 2">
            <a:extLst>
              <a:ext uri="{FF2B5EF4-FFF2-40B4-BE49-F238E27FC236}">
                <a16:creationId xmlns:a16="http://schemas.microsoft.com/office/drawing/2014/main" id="{1B144AD4-75FF-499A-B8A4-F368264FDD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5357" y="1974708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7" name="Rectangle 2">
            <a:extLst>
              <a:ext uri="{FF2B5EF4-FFF2-40B4-BE49-F238E27FC236}">
                <a16:creationId xmlns:a16="http://schemas.microsoft.com/office/drawing/2014/main" id="{E1A98474-71A8-446E-A434-36667BF98D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05014" y="819161"/>
            <a:ext cx="30282402" cy="686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8" name="Rectangle 2">
            <a:extLst>
              <a:ext uri="{FF2B5EF4-FFF2-40B4-BE49-F238E27FC236}">
                <a16:creationId xmlns:a16="http://schemas.microsoft.com/office/drawing/2014/main" id="{CA68A253-B84F-456D-8E41-8BD24B02FF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3238" y="2507288"/>
            <a:ext cx="31196232" cy="7864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9" name="Rectangle 2">
            <a:extLst>
              <a:ext uri="{FF2B5EF4-FFF2-40B4-BE49-F238E27FC236}">
                <a16:creationId xmlns:a16="http://schemas.microsoft.com/office/drawing/2014/main" id="{44D42310-018C-4B4B-B67C-15BCE52B98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63217" y="1483322"/>
            <a:ext cx="31250671" cy="7926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0" name="Rectangle 2">
            <a:extLst>
              <a:ext uri="{FF2B5EF4-FFF2-40B4-BE49-F238E27FC236}">
                <a16:creationId xmlns:a16="http://schemas.microsoft.com/office/drawing/2014/main" id="{9B1EBC78-96F7-4E7F-A112-82B7DCFC93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8" name="Rectangle 4">
            <a:extLst>
              <a:ext uri="{FF2B5EF4-FFF2-40B4-BE49-F238E27FC236}">
                <a16:creationId xmlns:a16="http://schemas.microsoft.com/office/drawing/2014/main" id="{CB4B53EF-6425-4541-AE5C-DD627A7FA2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7993" y="1973810"/>
            <a:ext cx="29024451" cy="730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2C53AB24-BC6F-4E11-BDFF-60B09755EE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7164" y="1940663"/>
            <a:ext cx="31456586" cy="8492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1" name="Rectangle 2">
            <a:extLst>
              <a:ext uri="{FF2B5EF4-FFF2-40B4-BE49-F238E27FC236}">
                <a16:creationId xmlns:a16="http://schemas.microsoft.com/office/drawing/2014/main" id="{16A1E0C3-4444-4C02-9BD7-4CC1AD94DE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63322" y="1992553"/>
            <a:ext cx="32957773" cy="10170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3" name="Rectangle 2">
            <a:extLst>
              <a:ext uri="{FF2B5EF4-FFF2-40B4-BE49-F238E27FC236}">
                <a16:creationId xmlns:a16="http://schemas.microsoft.com/office/drawing/2014/main" id="{49857DBD-068D-4B93-9253-051CA76317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97860" y="2081778"/>
            <a:ext cx="31081751" cy="10363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2" name="Rectangle 2">
            <a:extLst>
              <a:ext uri="{FF2B5EF4-FFF2-40B4-BE49-F238E27FC236}">
                <a16:creationId xmlns:a16="http://schemas.microsoft.com/office/drawing/2014/main" id="{AD84B0F5-5604-43A0-B29A-F739424183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3355" y="2120974"/>
            <a:ext cx="29904412" cy="8906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4" name="Rectangle 2">
            <a:extLst>
              <a:ext uri="{FF2B5EF4-FFF2-40B4-BE49-F238E27FC236}">
                <a16:creationId xmlns:a16="http://schemas.microsoft.com/office/drawing/2014/main" id="{EA0C67AC-26AF-449E-966E-400376829B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3810" y="7728905"/>
            <a:ext cx="34713746" cy="1699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5" name="Rectangle 4">
            <a:extLst>
              <a:ext uri="{FF2B5EF4-FFF2-40B4-BE49-F238E27FC236}">
                <a16:creationId xmlns:a16="http://schemas.microsoft.com/office/drawing/2014/main" id="{A4D8307E-9451-4CB8-8EA5-BF6D436978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42619" y="1683678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71683" name="_x520800832">
            <a:extLst>
              <a:ext uri="{FF2B5EF4-FFF2-40B4-BE49-F238E27FC236}">
                <a16:creationId xmlns:a16="http://schemas.microsoft.com/office/drawing/2014/main" id="{BA9B3C98-7DA4-4C1A-83B8-C04025C5E9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5575" y="2703170"/>
            <a:ext cx="8957912" cy="3992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681" name="_x524903880">
            <a:extLst>
              <a:ext uri="{FF2B5EF4-FFF2-40B4-BE49-F238E27FC236}">
                <a16:creationId xmlns:a16="http://schemas.microsoft.com/office/drawing/2014/main" id="{2341A17C-A93A-4F61-8B2C-2377F33C0F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4770" y="6119909"/>
            <a:ext cx="8657501" cy="1955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684" name="슬라이드 번호 개체 틀 71683">
            <a:extLst>
              <a:ext uri="{FF2B5EF4-FFF2-40B4-BE49-F238E27FC236}">
                <a16:creationId xmlns:a16="http://schemas.microsoft.com/office/drawing/2014/main" id="{B1863F19-2DCA-4B28-BAF5-0DF64DE96D3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5773400" y="34290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698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16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16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16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81633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휴지통 기능 테스팅</a:t>
            </a:r>
            <a:endParaRPr lang="en-US" altLang="ko-KR" sz="4400">
              <a:solidFill>
                <a:schemeClr val="tx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12C84E6-62D4-4356-8797-C7EB54972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8" y="2092236"/>
            <a:ext cx="33772767" cy="91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99CFE647-E180-47E3-B148-9943547EE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7736" y="1838854"/>
            <a:ext cx="31196337" cy="1014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8" name="Rectangle 2">
            <a:extLst>
              <a:ext uri="{FF2B5EF4-FFF2-40B4-BE49-F238E27FC236}">
                <a16:creationId xmlns:a16="http://schemas.microsoft.com/office/drawing/2014/main" id="{426A2A3A-755C-4983-8413-6CD35B646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757" y="-170388"/>
            <a:ext cx="33018021" cy="75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1" name="Rectangle 6">
            <a:extLst>
              <a:ext uri="{FF2B5EF4-FFF2-40B4-BE49-F238E27FC236}">
                <a16:creationId xmlns:a16="http://schemas.microsoft.com/office/drawing/2014/main" id="{1084B9B6-A69F-4B86-96D0-CA587AA6C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3" name="Rectangle 4">
            <a:extLst>
              <a:ext uri="{FF2B5EF4-FFF2-40B4-BE49-F238E27FC236}">
                <a16:creationId xmlns:a16="http://schemas.microsoft.com/office/drawing/2014/main" id="{C64DE9AE-2D03-498F-806E-F1FC312ED5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0784" y="5501953"/>
            <a:ext cx="31629835" cy="1235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3A4244D-AC42-4477-A6DE-A989455FA6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8859" y="751287"/>
            <a:ext cx="29746221" cy="670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FDB44889-918E-4966-BF35-CCB2AB6F1A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1878478"/>
            <a:ext cx="32790310" cy="858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E596061-2C94-479D-98B4-3659D87567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D86E414E-007A-4F7C-9FF1-FD1CAC9E4A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5095" y="2964008"/>
            <a:ext cx="29904412" cy="1054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67104211-445F-4182-A680-DD542410A9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1" name="Rectangle 2">
            <a:extLst>
              <a:ext uri="{FF2B5EF4-FFF2-40B4-BE49-F238E27FC236}">
                <a16:creationId xmlns:a16="http://schemas.microsoft.com/office/drawing/2014/main" id="{A0FAD76C-FE97-457C-8AAD-1F7E76B8A2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8991" y="2352095"/>
            <a:ext cx="32996075" cy="12535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2" name="Rectangle 2">
            <a:extLst>
              <a:ext uri="{FF2B5EF4-FFF2-40B4-BE49-F238E27FC236}">
                <a16:creationId xmlns:a16="http://schemas.microsoft.com/office/drawing/2014/main" id="{069177A0-C14A-473E-B691-1DEB14BB4D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3029" y="551703"/>
            <a:ext cx="30896135" cy="644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4" name="Rectangle 4">
            <a:extLst>
              <a:ext uri="{FF2B5EF4-FFF2-40B4-BE49-F238E27FC236}">
                <a16:creationId xmlns:a16="http://schemas.microsoft.com/office/drawing/2014/main" id="{13320B7D-F1FF-413D-AF60-05D2E02FA5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47430" y="538113"/>
            <a:ext cx="28069698" cy="637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5" name="Rectangle 2">
            <a:extLst>
              <a:ext uri="{FF2B5EF4-FFF2-40B4-BE49-F238E27FC236}">
                <a16:creationId xmlns:a16="http://schemas.microsoft.com/office/drawing/2014/main" id="{CE2804A1-D30A-4E31-B51E-93AAD1BBE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3249" y="1543653"/>
            <a:ext cx="32752989" cy="783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6" name="Rectangle 2">
            <a:extLst>
              <a:ext uri="{FF2B5EF4-FFF2-40B4-BE49-F238E27FC236}">
                <a16:creationId xmlns:a16="http://schemas.microsoft.com/office/drawing/2014/main" id="{535818DD-2F0E-4BB3-BEB9-2FEACE8F82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7656" y="1601101"/>
            <a:ext cx="29949746" cy="8148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6" name="Rectangle 2">
            <a:extLst>
              <a:ext uri="{FF2B5EF4-FFF2-40B4-BE49-F238E27FC236}">
                <a16:creationId xmlns:a16="http://schemas.microsoft.com/office/drawing/2014/main" id="{84CA46B4-DE02-4953-8838-49147D5D7F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5575" y="1504495"/>
            <a:ext cx="36889099" cy="862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7" name="Rectangle 2">
            <a:extLst>
              <a:ext uri="{FF2B5EF4-FFF2-40B4-BE49-F238E27FC236}">
                <a16:creationId xmlns:a16="http://schemas.microsoft.com/office/drawing/2014/main" id="{7555313D-98F0-4147-8148-F325B68757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1355602"/>
            <a:ext cx="30740916" cy="590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9" name="Rectangle 4">
            <a:extLst>
              <a:ext uri="{FF2B5EF4-FFF2-40B4-BE49-F238E27FC236}">
                <a16:creationId xmlns:a16="http://schemas.microsoft.com/office/drawing/2014/main" id="{2E649545-D74B-474D-81F6-E99E7FD583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0" name="Rectangle 4">
            <a:extLst>
              <a:ext uri="{FF2B5EF4-FFF2-40B4-BE49-F238E27FC236}">
                <a16:creationId xmlns:a16="http://schemas.microsoft.com/office/drawing/2014/main" id="{C6818E94-E38A-4819-895C-D8E9F6739C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1" name="Rectangle 2">
            <a:extLst>
              <a:ext uri="{FF2B5EF4-FFF2-40B4-BE49-F238E27FC236}">
                <a16:creationId xmlns:a16="http://schemas.microsoft.com/office/drawing/2014/main" id="{99DC4C6F-9DB8-41A5-B7CB-E8468593DF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3279" y="1127034"/>
            <a:ext cx="28518560" cy="6910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2" name="Rectangle 2">
            <a:extLst>
              <a:ext uri="{FF2B5EF4-FFF2-40B4-BE49-F238E27FC236}">
                <a16:creationId xmlns:a16="http://schemas.microsoft.com/office/drawing/2014/main" id="{30274C09-FB5C-4F9D-BB77-78BEF38B1D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94200" y="1683151"/>
            <a:ext cx="24559994" cy="6201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3" name="Rectangle 2">
            <a:extLst>
              <a:ext uri="{FF2B5EF4-FFF2-40B4-BE49-F238E27FC236}">
                <a16:creationId xmlns:a16="http://schemas.microsoft.com/office/drawing/2014/main" id="{F4FB7A3F-696A-47FD-A257-961BCDE711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98600" y="2319274"/>
            <a:ext cx="28951276" cy="730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4" name="Rectangle 2">
            <a:extLst>
              <a:ext uri="{FF2B5EF4-FFF2-40B4-BE49-F238E27FC236}">
                <a16:creationId xmlns:a16="http://schemas.microsoft.com/office/drawing/2014/main" id="{03374967-7A19-4F5B-AFF0-EEE2C7B297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301896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5" name="Rectangle 2">
            <a:extLst>
              <a:ext uri="{FF2B5EF4-FFF2-40B4-BE49-F238E27FC236}">
                <a16:creationId xmlns:a16="http://schemas.microsoft.com/office/drawing/2014/main" id="{140A0334-FBEA-4A40-955F-169C2A10CA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74437" y="1667147"/>
            <a:ext cx="31728752" cy="785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6" name="Rectangle 2">
            <a:extLst>
              <a:ext uri="{FF2B5EF4-FFF2-40B4-BE49-F238E27FC236}">
                <a16:creationId xmlns:a16="http://schemas.microsoft.com/office/drawing/2014/main" id="{1B144AD4-75FF-499A-B8A4-F368264FDD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5357" y="1974708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7" name="Rectangle 2">
            <a:extLst>
              <a:ext uri="{FF2B5EF4-FFF2-40B4-BE49-F238E27FC236}">
                <a16:creationId xmlns:a16="http://schemas.microsoft.com/office/drawing/2014/main" id="{E1A98474-71A8-446E-A434-36667BF98D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05014" y="819161"/>
            <a:ext cx="30282402" cy="686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8" name="Rectangle 2">
            <a:extLst>
              <a:ext uri="{FF2B5EF4-FFF2-40B4-BE49-F238E27FC236}">
                <a16:creationId xmlns:a16="http://schemas.microsoft.com/office/drawing/2014/main" id="{CA68A253-B84F-456D-8E41-8BD24B02FF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3238" y="2507288"/>
            <a:ext cx="31196232" cy="7864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9" name="Rectangle 2">
            <a:extLst>
              <a:ext uri="{FF2B5EF4-FFF2-40B4-BE49-F238E27FC236}">
                <a16:creationId xmlns:a16="http://schemas.microsoft.com/office/drawing/2014/main" id="{44D42310-018C-4B4B-B67C-15BCE52B98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63217" y="1483322"/>
            <a:ext cx="31250671" cy="7926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0" name="Rectangle 2">
            <a:extLst>
              <a:ext uri="{FF2B5EF4-FFF2-40B4-BE49-F238E27FC236}">
                <a16:creationId xmlns:a16="http://schemas.microsoft.com/office/drawing/2014/main" id="{9B1EBC78-96F7-4E7F-A112-82B7DCFC93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8" name="Rectangle 4">
            <a:extLst>
              <a:ext uri="{FF2B5EF4-FFF2-40B4-BE49-F238E27FC236}">
                <a16:creationId xmlns:a16="http://schemas.microsoft.com/office/drawing/2014/main" id="{CB4B53EF-6425-4541-AE5C-DD627A7FA2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7993" y="1973810"/>
            <a:ext cx="29024451" cy="730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2C53AB24-BC6F-4E11-BDFF-60B09755EE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7164" y="1940663"/>
            <a:ext cx="31456586" cy="8492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1" name="Rectangle 2">
            <a:extLst>
              <a:ext uri="{FF2B5EF4-FFF2-40B4-BE49-F238E27FC236}">
                <a16:creationId xmlns:a16="http://schemas.microsoft.com/office/drawing/2014/main" id="{16A1E0C3-4444-4C02-9BD7-4CC1AD94DE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63322" y="1992553"/>
            <a:ext cx="32957773" cy="10170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3" name="Rectangle 2">
            <a:extLst>
              <a:ext uri="{FF2B5EF4-FFF2-40B4-BE49-F238E27FC236}">
                <a16:creationId xmlns:a16="http://schemas.microsoft.com/office/drawing/2014/main" id="{49857DBD-068D-4B93-9253-051CA76317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97860" y="2081778"/>
            <a:ext cx="31081751" cy="10363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2" name="Rectangle 2">
            <a:extLst>
              <a:ext uri="{FF2B5EF4-FFF2-40B4-BE49-F238E27FC236}">
                <a16:creationId xmlns:a16="http://schemas.microsoft.com/office/drawing/2014/main" id="{AD84B0F5-5604-43A0-B29A-F739424183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3355" y="2120974"/>
            <a:ext cx="29904412" cy="8906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4" name="Rectangle 2">
            <a:extLst>
              <a:ext uri="{FF2B5EF4-FFF2-40B4-BE49-F238E27FC236}">
                <a16:creationId xmlns:a16="http://schemas.microsoft.com/office/drawing/2014/main" id="{EA0C67AC-26AF-449E-966E-400376829B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3810" y="7728905"/>
            <a:ext cx="34713746" cy="1699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5" name="Rectangle 4">
            <a:extLst>
              <a:ext uri="{FF2B5EF4-FFF2-40B4-BE49-F238E27FC236}">
                <a16:creationId xmlns:a16="http://schemas.microsoft.com/office/drawing/2014/main" id="{A4D8307E-9451-4CB8-8EA5-BF6D436978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42619" y="1683678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0" name="Rectangle 2">
            <a:extLst>
              <a:ext uri="{FF2B5EF4-FFF2-40B4-BE49-F238E27FC236}">
                <a16:creationId xmlns:a16="http://schemas.microsoft.com/office/drawing/2014/main" id="{EB4048E2-A535-4F5F-94C4-B386CED887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52332" y="1866382"/>
            <a:ext cx="32655093" cy="843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72705" name="_x520795504">
            <a:extLst>
              <a:ext uri="{FF2B5EF4-FFF2-40B4-BE49-F238E27FC236}">
                <a16:creationId xmlns:a16="http://schemas.microsoft.com/office/drawing/2014/main" id="{C4EC65BA-B7A9-41F6-9DD0-59F6D0C9F2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2332" y="2522020"/>
            <a:ext cx="10925055" cy="5995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683" name="슬라이드 번호 개체 틀 71682">
            <a:extLst>
              <a:ext uri="{FF2B5EF4-FFF2-40B4-BE49-F238E27FC236}">
                <a16:creationId xmlns:a16="http://schemas.microsoft.com/office/drawing/2014/main" id="{B7C115E6-77A1-4FEA-AE3D-16EDD3DFD86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5773400" y="34290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922802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81633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휴지통 기능 테스팅</a:t>
            </a:r>
            <a:endParaRPr lang="en-US" altLang="ko-KR" sz="4400">
              <a:solidFill>
                <a:schemeClr val="tx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12C84E6-62D4-4356-8797-C7EB54972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8" y="2092236"/>
            <a:ext cx="33772767" cy="91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99CFE647-E180-47E3-B148-9943547EE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7736" y="1838854"/>
            <a:ext cx="31196337" cy="1014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8" name="Rectangle 2">
            <a:extLst>
              <a:ext uri="{FF2B5EF4-FFF2-40B4-BE49-F238E27FC236}">
                <a16:creationId xmlns:a16="http://schemas.microsoft.com/office/drawing/2014/main" id="{426A2A3A-755C-4983-8413-6CD35B646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757" y="-170388"/>
            <a:ext cx="33018021" cy="75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1" name="Rectangle 6">
            <a:extLst>
              <a:ext uri="{FF2B5EF4-FFF2-40B4-BE49-F238E27FC236}">
                <a16:creationId xmlns:a16="http://schemas.microsoft.com/office/drawing/2014/main" id="{1084B9B6-A69F-4B86-96D0-CA587AA6C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3" name="Rectangle 4">
            <a:extLst>
              <a:ext uri="{FF2B5EF4-FFF2-40B4-BE49-F238E27FC236}">
                <a16:creationId xmlns:a16="http://schemas.microsoft.com/office/drawing/2014/main" id="{C64DE9AE-2D03-498F-806E-F1FC312ED5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0784" y="5501953"/>
            <a:ext cx="31629835" cy="1235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3A4244D-AC42-4477-A6DE-A989455FA6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8859" y="751287"/>
            <a:ext cx="29746221" cy="670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FDB44889-918E-4966-BF35-CCB2AB6F1A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1878478"/>
            <a:ext cx="32790310" cy="858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E596061-2C94-479D-98B4-3659D87567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D86E414E-007A-4F7C-9FF1-FD1CAC9E4A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5095" y="2964008"/>
            <a:ext cx="29904412" cy="1054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67104211-445F-4182-A680-DD542410A9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1" name="Rectangle 2">
            <a:extLst>
              <a:ext uri="{FF2B5EF4-FFF2-40B4-BE49-F238E27FC236}">
                <a16:creationId xmlns:a16="http://schemas.microsoft.com/office/drawing/2014/main" id="{A0FAD76C-FE97-457C-8AAD-1F7E76B8A2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8991" y="2352095"/>
            <a:ext cx="32996075" cy="12535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2" name="Rectangle 2">
            <a:extLst>
              <a:ext uri="{FF2B5EF4-FFF2-40B4-BE49-F238E27FC236}">
                <a16:creationId xmlns:a16="http://schemas.microsoft.com/office/drawing/2014/main" id="{069177A0-C14A-473E-B691-1DEB14BB4D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3029" y="551703"/>
            <a:ext cx="30896135" cy="644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4" name="Rectangle 4">
            <a:extLst>
              <a:ext uri="{FF2B5EF4-FFF2-40B4-BE49-F238E27FC236}">
                <a16:creationId xmlns:a16="http://schemas.microsoft.com/office/drawing/2014/main" id="{13320B7D-F1FF-413D-AF60-05D2E02FA5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47430" y="538113"/>
            <a:ext cx="28069698" cy="637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5" name="Rectangle 2">
            <a:extLst>
              <a:ext uri="{FF2B5EF4-FFF2-40B4-BE49-F238E27FC236}">
                <a16:creationId xmlns:a16="http://schemas.microsoft.com/office/drawing/2014/main" id="{CE2804A1-D30A-4E31-B51E-93AAD1BBE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3249" y="1543653"/>
            <a:ext cx="32752989" cy="783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6" name="Rectangle 2">
            <a:extLst>
              <a:ext uri="{FF2B5EF4-FFF2-40B4-BE49-F238E27FC236}">
                <a16:creationId xmlns:a16="http://schemas.microsoft.com/office/drawing/2014/main" id="{535818DD-2F0E-4BB3-BEB9-2FEACE8F82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7656" y="1601101"/>
            <a:ext cx="29949746" cy="8148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6" name="Rectangle 2">
            <a:extLst>
              <a:ext uri="{FF2B5EF4-FFF2-40B4-BE49-F238E27FC236}">
                <a16:creationId xmlns:a16="http://schemas.microsoft.com/office/drawing/2014/main" id="{84CA46B4-DE02-4953-8838-49147D5D7F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5575" y="1504495"/>
            <a:ext cx="36889099" cy="862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7" name="Rectangle 2">
            <a:extLst>
              <a:ext uri="{FF2B5EF4-FFF2-40B4-BE49-F238E27FC236}">
                <a16:creationId xmlns:a16="http://schemas.microsoft.com/office/drawing/2014/main" id="{7555313D-98F0-4147-8148-F325B68757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1355602"/>
            <a:ext cx="30740916" cy="590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9" name="Rectangle 4">
            <a:extLst>
              <a:ext uri="{FF2B5EF4-FFF2-40B4-BE49-F238E27FC236}">
                <a16:creationId xmlns:a16="http://schemas.microsoft.com/office/drawing/2014/main" id="{2E649545-D74B-474D-81F6-E99E7FD583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0" name="Rectangle 4">
            <a:extLst>
              <a:ext uri="{FF2B5EF4-FFF2-40B4-BE49-F238E27FC236}">
                <a16:creationId xmlns:a16="http://schemas.microsoft.com/office/drawing/2014/main" id="{C6818E94-E38A-4819-895C-D8E9F6739C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1" name="Rectangle 2">
            <a:extLst>
              <a:ext uri="{FF2B5EF4-FFF2-40B4-BE49-F238E27FC236}">
                <a16:creationId xmlns:a16="http://schemas.microsoft.com/office/drawing/2014/main" id="{99DC4C6F-9DB8-41A5-B7CB-E8468593DF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3279" y="1127034"/>
            <a:ext cx="28518560" cy="6910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2" name="Rectangle 2">
            <a:extLst>
              <a:ext uri="{FF2B5EF4-FFF2-40B4-BE49-F238E27FC236}">
                <a16:creationId xmlns:a16="http://schemas.microsoft.com/office/drawing/2014/main" id="{30274C09-FB5C-4F9D-BB77-78BEF38B1D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94200" y="1683151"/>
            <a:ext cx="24559994" cy="6201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3" name="Rectangle 2">
            <a:extLst>
              <a:ext uri="{FF2B5EF4-FFF2-40B4-BE49-F238E27FC236}">
                <a16:creationId xmlns:a16="http://schemas.microsoft.com/office/drawing/2014/main" id="{F4FB7A3F-696A-47FD-A257-961BCDE711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98600" y="2319274"/>
            <a:ext cx="28951276" cy="730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4" name="Rectangle 2">
            <a:extLst>
              <a:ext uri="{FF2B5EF4-FFF2-40B4-BE49-F238E27FC236}">
                <a16:creationId xmlns:a16="http://schemas.microsoft.com/office/drawing/2014/main" id="{03374967-7A19-4F5B-AFF0-EEE2C7B297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301896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5" name="Rectangle 2">
            <a:extLst>
              <a:ext uri="{FF2B5EF4-FFF2-40B4-BE49-F238E27FC236}">
                <a16:creationId xmlns:a16="http://schemas.microsoft.com/office/drawing/2014/main" id="{140A0334-FBEA-4A40-955F-169C2A10CA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74437" y="1667147"/>
            <a:ext cx="31728752" cy="785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6" name="Rectangle 2">
            <a:extLst>
              <a:ext uri="{FF2B5EF4-FFF2-40B4-BE49-F238E27FC236}">
                <a16:creationId xmlns:a16="http://schemas.microsoft.com/office/drawing/2014/main" id="{1B144AD4-75FF-499A-B8A4-F368264FDD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5357" y="1974708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7" name="Rectangle 2">
            <a:extLst>
              <a:ext uri="{FF2B5EF4-FFF2-40B4-BE49-F238E27FC236}">
                <a16:creationId xmlns:a16="http://schemas.microsoft.com/office/drawing/2014/main" id="{E1A98474-71A8-446E-A434-36667BF98D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05014" y="819161"/>
            <a:ext cx="30282402" cy="686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8" name="Rectangle 2">
            <a:extLst>
              <a:ext uri="{FF2B5EF4-FFF2-40B4-BE49-F238E27FC236}">
                <a16:creationId xmlns:a16="http://schemas.microsoft.com/office/drawing/2014/main" id="{CA68A253-B84F-456D-8E41-8BD24B02FF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3238" y="2507288"/>
            <a:ext cx="31196232" cy="7864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9" name="Rectangle 2">
            <a:extLst>
              <a:ext uri="{FF2B5EF4-FFF2-40B4-BE49-F238E27FC236}">
                <a16:creationId xmlns:a16="http://schemas.microsoft.com/office/drawing/2014/main" id="{44D42310-018C-4B4B-B67C-15BCE52B98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63217" y="1483322"/>
            <a:ext cx="31250671" cy="7926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0" name="Rectangle 2">
            <a:extLst>
              <a:ext uri="{FF2B5EF4-FFF2-40B4-BE49-F238E27FC236}">
                <a16:creationId xmlns:a16="http://schemas.microsoft.com/office/drawing/2014/main" id="{9B1EBC78-96F7-4E7F-A112-82B7DCFC93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8" name="Rectangle 4">
            <a:extLst>
              <a:ext uri="{FF2B5EF4-FFF2-40B4-BE49-F238E27FC236}">
                <a16:creationId xmlns:a16="http://schemas.microsoft.com/office/drawing/2014/main" id="{CB4B53EF-6425-4541-AE5C-DD627A7FA2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7993" y="1973810"/>
            <a:ext cx="29024451" cy="730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2C53AB24-BC6F-4E11-BDFF-60B09755EE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7164" y="1940663"/>
            <a:ext cx="31456586" cy="8492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1" name="Rectangle 2">
            <a:extLst>
              <a:ext uri="{FF2B5EF4-FFF2-40B4-BE49-F238E27FC236}">
                <a16:creationId xmlns:a16="http://schemas.microsoft.com/office/drawing/2014/main" id="{16A1E0C3-4444-4C02-9BD7-4CC1AD94DE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63322" y="1992553"/>
            <a:ext cx="32957773" cy="10170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3" name="Rectangle 2">
            <a:extLst>
              <a:ext uri="{FF2B5EF4-FFF2-40B4-BE49-F238E27FC236}">
                <a16:creationId xmlns:a16="http://schemas.microsoft.com/office/drawing/2014/main" id="{49857DBD-068D-4B93-9253-051CA76317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97860" y="2081778"/>
            <a:ext cx="31081751" cy="10363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69633" name="_x527994072">
            <a:extLst>
              <a:ext uri="{FF2B5EF4-FFF2-40B4-BE49-F238E27FC236}">
                <a16:creationId xmlns:a16="http://schemas.microsoft.com/office/drawing/2014/main" id="{BF959A86-35CA-49BF-A846-DCE4C40377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7860" y="2538978"/>
            <a:ext cx="13414867" cy="5811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195" name="슬라이드 번호 개체 틀 50194">
            <a:extLst>
              <a:ext uri="{FF2B5EF4-FFF2-40B4-BE49-F238E27FC236}">
                <a16:creationId xmlns:a16="http://schemas.microsoft.com/office/drawing/2014/main" id="{85B1196E-6876-42EB-9FB4-7FCA29EC6B8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5773400" y="34290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956203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81633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휴지통 기능 테스팅</a:t>
            </a:r>
            <a:endParaRPr lang="en-US" altLang="ko-KR" sz="4400">
              <a:solidFill>
                <a:schemeClr val="tx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12C84E6-62D4-4356-8797-C7EB54972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8" y="2092236"/>
            <a:ext cx="33772767" cy="91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99CFE647-E180-47E3-B148-9943547EE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7736" y="1838854"/>
            <a:ext cx="31196337" cy="1014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8" name="Rectangle 2">
            <a:extLst>
              <a:ext uri="{FF2B5EF4-FFF2-40B4-BE49-F238E27FC236}">
                <a16:creationId xmlns:a16="http://schemas.microsoft.com/office/drawing/2014/main" id="{426A2A3A-755C-4983-8413-6CD35B646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757" y="-170388"/>
            <a:ext cx="33018021" cy="75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1" name="Rectangle 6">
            <a:extLst>
              <a:ext uri="{FF2B5EF4-FFF2-40B4-BE49-F238E27FC236}">
                <a16:creationId xmlns:a16="http://schemas.microsoft.com/office/drawing/2014/main" id="{1084B9B6-A69F-4B86-96D0-CA587AA6C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3" name="Rectangle 4">
            <a:extLst>
              <a:ext uri="{FF2B5EF4-FFF2-40B4-BE49-F238E27FC236}">
                <a16:creationId xmlns:a16="http://schemas.microsoft.com/office/drawing/2014/main" id="{C64DE9AE-2D03-498F-806E-F1FC312ED5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0784" y="5501953"/>
            <a:ext cx="31629835" cy="1235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3A4244D-AC42-4477-A6DE-A989455FA6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8859" y="751287"/>
            <a:ext cx="29746221" cy="670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FDB44889-918E-4966-BF35-CCB2AB6F1A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1878478"/>
            <a:ext cx="32790310" cy="858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E596061-2C94-479D-98B4-3659D87567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D86E414E-007A-4F7C-9FF1-FD1CAC9E4A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5095" y="2964008"/>
            <a:ext cx="29904412" cy="1054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67104211-445F-4182-A680-DD542410A9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1" name="Rectangle 2">
            <a:extLst>
              <a:ext uri="{FF2B5EF4-FFF2-40B4-BE49-F238E27FC236}">
                <a16:creationId xmlns:a16="http://schemas.microsoft.com/office/drawing/2014/main" id="{A0FAD76C-FE97-457C-8AAD-1F7E76B8A2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8991" y="2352095"/>
            <a:ext cx="32996075" cy="12535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2" name="Rectangle 2">
            <a:extLst>
              <a:ext uri="{FF2B5EF4-FFF2-40B4-BE49-F238E27FC236}">
                <a16:creationId xmlns:a16="http://schemas.microsoft.com/office/drawing/2014/main" id="{069177A0-C14A-473E-B691-1DEB14BB4D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3029" y="551703"/>
            <a:ext cx="30896135" cy="644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4" name="Rectangle 4">
            <a:extLst>
              <a:ext uri="{FF2B5EF4-FFF2-40B4-BE49-F238E27FC236}">
                <a16:creationId xmlns:a16="http://schemas.microsoft.com/office/drawing/2014/main" id="{13320B7D-F1FF-413D-AF60-05D2E02FA5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47430" y="538113"/>
            <a:ext cx="28069698" cy="637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5" name="Rectangle 2">
            <a:extLst>
              <a:ext uri="{FF2B5EF4-FFF2-40B4-BE49-F238E27FC236}">
                <a16:creationId xmlns:a16="http://schemas.microsoft.com/office/drawing/2014/main" id="{CE2804A1-D30A-4E31-B51E-93AAD1BBE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3249" y="1543653"/>
            <a:ext cx="32752989" cy="783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6" name="Rectangle 2">
            <a:extLst>
              <a:ext uri="{FF2B5EF4-FFF2-40B4-BE49-F238E27FC236}">
                <a16:creationId xmlns:a16="http://schemas.microsoft.com/office/drawing/2014/main" id="{535818DD-2F0E-4BB3-BEB9-2FEACE8F82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7656" y="1601101"/>
            <a:ext cx="29949746" cy="8148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6" name="Rectangle 2">
            <a:extLst>
              <a:ext uri="{FF2B5EF4-FFF2-40B4-BE49-F238E27FC236}">
                <a16:creationId xmlns:a16="http://schemas.microsoft.com/office/drawing/2014/main" id="{84CA46B4-DE02-4953-8838-49147D5D7F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5575" y="1504495"/>
            <a:ext cx="36889099" cy="862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7" name="Rectangle 2">
            <a:extLst>
              <a:ext uri="{FF2B5EF4-FFF2-40B4-BE49-F238E27FC236}">
                <a16:creationId xmlns:a16="http://schemas.microsoft.com/office/drawing/2014/main" id="{7555313D-98F0-4147-8148-F325B68757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1355602"/>
            <a:ext cx="30740916" cy="590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9" name="Rectangle 4">
            <a:extLst>
              <a:ext uri="{FF2B5EF4-FFF2-40B4-BE49-F238E27FC236}">
                <a16:creationId xmlns:a16="http://schemas.microsoft.com/office/drawing/2014/main" id="{2E649545-D74B-474D-81F6-E99E7FD583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0" name="Rectangle 4">
            <a:extLst>
              <a:ext uri="{FF2B5EF4-FFF2-40B4-BE49-F238E27FC236}">
                <a16:creationId xmlns:a16="http://schemas.microsoft.com/office/drawing/2014/main" id="{C6818E94-E38A-4819-895C-D8E9F6739C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1" name="Rectangle 2">
            <a:extLst>
              <a:ext uri="{FF2B5EF4-FFF2-40B4-BE49-F238E27FC236}">
                <a16:creationId xmlns:a16="http://schemas.microsoft.com/office/drawing/2014/main" id="{99DC4C6F-9DB8-41A5-B7CB-E8468593DF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3279" y="1127034"/>
            <a:ext cx="28518560" cy="6910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2" name="Rectangle 2">
            <a:extLst>
              <a:ext uri="{FF2B5EF4-FFF2-40B4-BE49-F238E27FC236}">
                <a16:creationId xmlns:a16="http://schemas.microsoft.com/office/drawing/2014/main" id="{30274C09-FB5C-4F9D-BB77-78BEF38B1D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94200" y="1683151"/>
            <a:ext cx="24559994" cy="6201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3" name="Rectangle 2">
            <a:extLst>
              <a:ext uri="{FF2B5EF4-FFF2-40B4-BE49-F238E27FC236}">
                <a16:creationId xmlns:a16="http://schemas.microsoft.com/office/drawing/2014/main" id="{F4FB7A3F-696A-47FD-A257-961BCDE711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98600" y="2319274"/>
            <a:ext cx="28951276" cy="730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4" name="Rectangle 2">
            <a:extLst>
              <a:ext uri="{FF2B5EF4-FFF2-40B4-BE49-F238E27FC236}">
                <a16:creationId xmlns:a16="http://schemas.microsoft.com/office/drawing/2014/main" id="{03374967-7A19-4F5B-AFF0-EEE2C7B297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301896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5" name="Rectangle 2">
            <a:extLst>
              <a:ext uri="{FF2B5EF4-FFF2-40B4-BE49-F238E27FC236}">
                <a16:creationId xmlns:a16="http://schemas.microsoft.com/office/drawing/2014/main" id="{140A0334-FBEA-4A40-955F-169C2A10CA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74437" y="1667147"/>
            <a:ext cx="31728752" cy="785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6" name="Rectangle 2">
            <a:extLst>
              <a:ext uri="{FF2B5EF4-FFF2-40B4-BE49-F238E27FC236}">
                <a16:creationId xmlns:a16="http://schemas.microsoft.com/office/drawing/2014/main" id="{1B144AD4-75FF-499A-B8A4-F368264FDD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5357" y="1974708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7" name="Rectangle 2">
            <a:extLst>
              <a:ext uri="{FF2B5EF4-FFF2-40B4-BE49-F238E27FC236}">
                <a16:creationId xmlns:a16="http://schemas.microsoft.com/office/drawing/2014/main" id="{E1A98474-71A8-446E-A434-36667BF98D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05014" y="819161"/>
            <a:ext cx="30282402" cy="686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8" name="Rectangle 2">
            <a:extLst>
              <a:ext uri="{FF2B5EF4-FFF2-40B4-BE49-F238E27FC236}">
                <a16:creationId xmlns:a16="http://schemas.microsoft.com/office/drawing/2014/main" id="{CA68A253-B84F-456D-8E41-8BD24B02FF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3238" y="2507288"/>
            <a:ext cx="31196232" cy="7864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9" name="Rectangle 2">
            <a:extLst>
              <a:ext uri="{FF2B5EF4-FFF2-40B4-BE49-F238E27FC236}">
                <a16:creationId xmlns:a16="http://schemas.microsoft.com/office/drawing/2014/main" id="{44D42310-018C-4B4B-B67C-15BCE52B98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63217" y="1483322"/>
            <a:ext cx="31250671" cy="7926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0" name="Rectangle 2">
            <a:extLst>
              <a:ext uri="{FF2B5EF4-FFF2-40B4-BE49-F238E27FC236}">
                <a16:creationId xmlns:a16="http://schemas.microsoft.com/office/drawing/2014/main" id="{9B1EBC78-96F7-4E7F-A112-82B7DCFC93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8" name="Rectangle 4">
            <a:extLst>
              <a:ext uri="{FF2B5EF4-FFF2-40B4-BE49-F238E27FC236}">
                <a16:creationId xmlns:a16="http://schemas.microsoft.com/office/drawing/2014/main" id="{CB4B53EF-6425-4541-AE5C-DD627A7FA2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7993" y="1973810"/>
            <a:ext cx="29024451" cy="730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2C53AB24-BC6F-4E11-BDFF-60B09755EE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7164" y="1940663"/>
            <a:ext cx="31456586" cy="8492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1" name="Rectangle 2">
            <a:extLst>
              <a:ext uri="{FF2B5EF4-FFF2-40B4-BE49-F238E27FC236}">
                <a16:creationId xmlns:a16="http://schemas.microsoft.com/office/drawing/2014/main" id="{16A1E0C3-4444-4C02-9BD7-4CC1AD94DE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63322" y="1992553"/>
            <a:ext cx="32957773" cy="10170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3" name="Rectangle 2">
            <a:extLst>
              <a:ext uri="{FF2B5EF4-FFF2-40B4-BE49-F238E27FC236}">
                <a16:creationId xmlns:a16="http://schemas.microsoft.com/office/drawing/2014/main" id="{49857DBD-068D-4B93-9253-051CA76317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97860" y="2081778"/>
            <a:ext cx="31081751" cy="10363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2" name="Rectangle 2">
            <a:extLst>
              <a:ext uri="{FF2B5EF4-FFF2-40B4-BE49-F238E27FC236}">
                <a16:creationId xmlns:a16="http://schemas.microsoft.com/office/drawing/2014/main" id="{AD84B0F5-5604-43A0-B29A-F739424183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3355" y="2120974"/>
            <a:ext cx="29904412" cy="8906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4" name="Rectangle 2">
            <a:extLst>
              <a:ext uri="{FF2B5EF4-FFF2-40B4-BE49-F238E27FC236}">
                <a16:creationId xmlns:a16="http://schemas.microsoft.com/office/drawing/2014/main" id="{EA0C67AC-26AF-449E-966E-400376829B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3810" y="7728905"/>
            <a:ext cx="34713746" cy="1699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5" name="Rectangle 4">
            <a:extLst>
              <a:ext uri="{FF2B5EF4-FFF2-40B4-BE49-F238E27FC236}">
                <a16:creationId xmlns:a16="http://schemas.microsoft.com/office/drawing/2014/main" id="{A4D8307E-9451-4CB8-8EA5-BF6D436978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42619" y="1683678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0" name="Rectangle 2">
            <a:extLst>
              <a:ext uri="{FF2B5EF4-FFF2-40B4-BE49-F238E27FC236}">
                <a16:creationId xmlns:a16="http://schemas.microsoft.com/office/drawing/2014/main" id="{EB4048E2-A535-4F5F-94C4-B386CED887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52332" y="1866382"/>
            <a:ext cx="32655093" cy="843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1" name="Rectangle 2">
            <a:extLst>
              <a:ext uri="{FF2B5EF4-FFF2-40B4-BE49-F238E27FC236}">
                <a16:creationId xmlns:a16="http://schemas.microsoft.com/office/drawing/2014/main" id="{53C1111D-8DBE-40AE-AC52-B2DDACF3E7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7498" y="2231889"/>
            <a:ext cx="34735738" cy="939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73729" name="_x520037704">
            <a:extLst>
              <a:ext uri="{FF2B5EF4-FFF2-40B4-BE49-F238E27FC236}">
                <a16:creationId xmlns:a16="http://schemas.microsoft.com/office/drawing/2014/main" id="{7D42DF5A-949F-44E6-98B9-1074D028C7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2261" y="2757352"/>
            <a:ext cx="9890074" cy="4408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682" name="Rectangle 4">
            <a:extLst>
              <a:ext uri="{FF2B5EF4-FFF2-40B4-BE49-F238E27FC236}">
                <a16:creationId xmlns:a16="http://schemas.microsoft.com/office/drawing/2014/main" id="{8FFC150C-4BC2-49DE-BED1-8548497D7E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73731" name="_x528032664">
            <a:extLst>
              <a:ext uri="{FF2B5EF4-FFF2-40B4-BE49-F238E27FC236}">
                <a16:creationId xmlns:a16="http://schemas.microsoft.com/office/drawing/2014/main" id="{F8E6406C-282F-4770-A30F-E07781E063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8804" y="2449842"/>
            <a:ext cx="11226331" cy="5387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683" name="Rectangle 6">
            <a:extLst>
              <a:ext uri="{FF2B5EF4-FFF2-40B4-BE49-F238E27FC236}">
                <a16:creationId xmlns:a16="http://schemas.microsoft.com/office/drawing/2014/main" id="{D6E80C7B-F075-43DF-B919-B06C4FE728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8200" y="5047311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73733" name="_x978766744">
            <a:extLst>
              <a:ext uri="{FF2B5EF4-FFF2-40B4-BE49-F238E27FC236}">
                <a16:creationId xmlns:a16="http://schemas.microsoft.com/office/drawing/2014/main" id="{FDD06522-EFBB-4395-A0A7-81EF66E433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2367" y="7918599"/>
            <a:ext cx="7079833" cy="1845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686" name="슬라이드 번호 개체 틀 71685">
            <a:extLst>
              <a:ext uri="{FF2B5EF4-FFF2-40B4-BE49-F238E27FC236}">
                <a16:creationId xmlns:a16="http://schemas.microsoft.com/office/drawing/2014/main" id="{74617562-EC14-4BB4-8DF9-4635D45DC83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5773400" y="34290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676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37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37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37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37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37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37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81633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에디터 기능 추가를 통한 글씨변경</a:t>
            </a:r>
            <a:endParaRPr lang="en-US" altLang="ko-KR" sz="4400">
              <a:solidFill>
                <a:schemeClr val="tx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12C84E6-62D4-4356-8797-C7EB54972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8" y="2092236"/>
            <a:ext cx="33772767" cy="91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99CFE647-E180-47E3-B148-9943547EE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7736" y="1838854"/>
            <a:ext cx="31196337" cy="1014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8" name="Rectangle 2">
            <a:extLst>
              <a:ext uri="{FF2B5EF4-FFF2-40B4-BE49-F238E27FC236}">
                <a16:creationId xmlns:a16="http://schemas.microsoft.com/office/drawing/2014/main" id="{426A2A3A-755C-4983-8413-6CD35B646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757" y="-170388"/>
            <a:ext cx="33018021" cy="75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1" name="Rectangle 6">
            <a:extLst>
              <a:ext uri="{FF2B5EF4-FFF2-40B4-BE49-F238E27FC236}">
                <a16:creationId xmlns:a16="http://schemas.microsoft.com/office/drawing/2014/main" id="{1084B9B6-A69F-4B86-96D0-CA587AA6C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3" name="Rectangle 4">
            <a:extLst>
              <a:ext uri="{FF2B5EF4-FFF2-40B4-BE49-F238E27FC236}">
                <a16:creationId xmlns:a16="http://schemas.microsoft.com/office/drawing/2014/main" id="{C64DE9AE-2D03-498F-806E-F1FC312ED5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0784" y="5501953"/>
            <a:ext cx="31629835" cy="1235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3A4244D-AC42-4477-A6DE-A989455FA6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8859" y="751287"/>
            <a:ext cx="29746221" cy="670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FDB44889-918E-4966-BF35-CCB2AB6F1A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1878478"/>
            <a:ext cx="32790310" cy="858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E596061-2C94-479D-98B4-3659D87567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D86E414E-007A-4F7C-9FF1-FD1CAC9E4A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5095" y="2964008"/>
            <a:ext cx="29904412" cy="1054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67104211-445F-4182-A680-DD542410A9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1" name="Rectangle 2">
            <a:extLst>
              <a:ext uri="{FF2B5EF4-FFF2-40B4-BE49-F238E27FC236}">
                <a16:creationId xmlns:a16="http://schemas.microsoft.com/office/drawing/2014/main" id="{A0FAD76C-FE97-457C-8AAD-1F7E76B8A2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8991" y="2352095"/>
            <a:ext cx="32996075" cy="12535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2" name="Rectangle 2">
            <a:extLst>
              <a:ext uri="{FF2B5EF4-FFF2-40B4-BE49-F238E27FC236}">
                <a16:creationId xmlns:a16="http://schemas.microsoft.com/office/drawing/2014/main" id="{069177A0-C14A-473E-B691-1DEB14BB4D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3029" y="551703"/>
            <a:ext cx="30896135" cy="644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4" name="Rectangle 4">
            <a:extLst>
              <a:ext uri="{FF2B5EF4-FFF2-40B4-BE49-F238E27FC236}">
                <a16:creationId xmlns:a16="http://schemas.microsoft.com/office/drawing/2014/main" id="{13320B7D-F1FF-413D-AF60-05D2E02FA5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47430" y="538113"/>
            <a:ext cx="28069698" cy="637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5" name="Rectangle 2">
            <a:extLst>
              <a:ext uri="{FF2B5EF4-FFF2-40B4-BE49-F238E27FC236}">
                <a16:creationId xmlns:a16="http://schemas.microsoft.com/office/drawing/2014/main" id="{CE2804A1-D30A-4E31-B51E-93AAD1BBE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3249" y="1543653"/>
            <a:ext cx="32752989" cy="783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6" name="Rectangle 2">
            <a:extLst>
              <a:ext uri="{FF2B5EF4-FFF2-40B4-BE49-F238E27FC236}">
                <a16:creationId xmlns:a16="http://schemas.microsoft.com/office/drawing/2014/main" id="{535818DD-2F0E-4BB3-BEB9-2FEACE8F82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7656" y="1601101"/>
            <a:ext cx="29949746" cy="8148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6" name="Rectangle 2">
            <a:extLst>
              <a:ext uri="{FF2B5EF4-FFF2-40B4-BE49-F238E27FC236}">
                <a16:creationId xmlns:a16="http://schemas.microsoft.com/office/drawing/2014/main" id="{84CA46B4-DE02-4953-8838-49147D5D7F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5575" y="1504495"/>
            <a:ext cx="36889099" cy="862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7" name="Rectangle 2">
            <a:extLst>
              <a:ext uri="{FF2B5EF4-FFF2-40B4-BE49-F238E27FC236}">
                <a16:creationId xmlns:a16="http://schemas.microsoft.com/office/drawing/2014/main" id="{7555313D-98F0-4147-8148-F325B68757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1355602"/>
            <a:ext cx="30740916" cy="590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9" name="Rectangle 4">
            <a:extLst>
              <a:ext uri="{FF2B5EF4-FFF2-40B4-BE49-F238E27FC236}">
                <a16:creationId xmlns:a16="http://schemas.microsoft.com/office/drawing/2014/main" id="{2E649545-D74B-474D-81F6-E99E7FD583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0" name="Rectangle 4">
            <a:extLst>
              <a:ext uri="{FF2B5EF4-FFF2-40B4-BE49-F238E27FC236}">
                <a16:creationId xmlns:a16="http://schemas.microsoft.com/office/drawing/2014/main" id="{C6818E94-E38A-4819-895C-D8E9F6739C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1" name="Rectangle 2">
            <a:extLst>
              <a:ext uri="{FF2B5EF4-FFF2-40B4-BE49-F238E27FC236}">
                <a16:creationId xmlns:a16="http://schemas.microsoft.com/office/drawing/2014/main" id="{99DC4C6F-9DB8-41A5-B7CB-E8468593DF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3279" y="1127034"/>
            <a:ext cx="28518560" cy="6910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2" name="Rectangle 2">
            <a:extLst>
              <a:ext uri="{FF2B5EF4-FFF2-40B4-BE49-F238E27FC236}">
                <a16:creationId xmlns:a16="http://schemas.microsoft.com/office/drawing/2014/main" id="{30274C09-FB5C-4F9D-BB77-78BEF38B1D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94200" y="1683151"/>
            <a:ext cx="24559994" cy="6201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3" name="Rectangle 2">
            <a:extLst>
              <a:ext uri="{FF2B5EF4-FFF2-40B4-BE49-F238E27FC236}">
                <a16:creationId xmlns:a16="http://schemas.microsoft.com/office/drawing/2014/main" id="{F4FB7A3F-696A-47FD-A257-961BCDE711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98600" y="2319274"/>
            <a:ext cx="28951276" cy="730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4" name="Rectangle 2">
            <a:extLst>
              <a:ext uri="{FF2B5EF4-FFF2-40B4-BE49-F238E27FC236}">
                <a16:creationId xmlns:a16="http://schemas.microsoft.com/office/drawing/2014/main" id="{03374967-7A19-4F5B-AFF0-EEE2C7B297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301896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5" name="Rectangle 2">
            <a:extLst>
              <a:ext uri="{FF2B5EF4-FFF2-40B4-BE49-F238E27FC236}">
                <a16:creationId xmlns:a16="http://schemas.microsoft.com/office/drawing/2014/main" id="{140A0334-FBEA-4A40-955F-169C2A10CA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74437" y="1667147"/>
            <a:ext cx="31728752" cy="785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6" name="Rectangle 2">
            <a:extLst>
              <a:ext uri="{FF2B5EF4-FFF2-40B4-BE49-F238E27FC236}">
                <a16:creationId xmlns:a16="http://schemas.microsoft.com/office/drawing/2014/main" id="{1B144AD4-75FF-499A-B8A4-F368264FDD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5357" y="1974708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7" name="Rectangle 2">
            <a:extLst>
              <a:ext uri="{FF2B5EF4-FFF2-40B4-BE49-F238E27FC236}">
                <a16:creationId xmlns:a16="http://schemas.microsoft.com/office/drawing/2014/main" id="{E1A98474-71A8-446E-A434-36667BF98D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05014" y="819161"/>
            <a:ext cx="30282402" cy="686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8" name="Rectangle 2">
            <a:extLst>
              <a:ext uri="{FF2B5EF4-FFF2-40B4-BE49-F238E27FC236}">
                <a16:creationId xmlns:a16="http://schemas.microsoft.com/office/drawing/2014/main" id="{CA68A253-B84F-456D-8E41-8BD24B02FF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3238" y="2507288"/>
            <a:ext cx="31196232" cy="7864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9" name="Rectangle 2">
            <a:extLst>
              <a:ext uri="{FF2B5EF4-FFF2-40B4-BE49-F238E27FC236}">
                <a16:creationId xmlns:a16="http://schemas.microsoft.com/office/drawing/2014/main" id="{44D42310-018C-4B4B-B67C-15BCE52B98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63217" y="1483322"/>
            <a:ext cx="31250671" cy="7926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0" name="Rectangle 2">
            <a:extLst>
              <a:ext uri="{FF2B5EF4-FFF2-40B4-BE49-F238E27FC236}">
                <a16:creationId xmlns:a16="http://schemas.microsoft.com/office/drawing/2014/main" id="{9B1EBC78-96F7-4E7F-A112-82B7DCFC93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8" name="Rectangle 4">
            <a:extLst>
              <a:ext uri="{FF2B5EF4-FFF2-40B4-BE49-F238E27FC236}">
                <a16:creationId xmlns:a16="http://schemas.microsoft.com/office/drawing/2014/main" id="{CB4B53EF-6425-4541-AE5C-DD627A7FA2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7993" y="1973810"/>
            <a:ext cx="29024451" cy="730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2C53AB24-BC6F-4E11-BDFF-60B09755EE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7164" y="1940663"/>
            <a:ext cx="31456586" cy="8492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1" name="Rectangle 2">
            <a:extLst>
              <a:ext uri="{FF2B5EF4-FFF2-40B4-BE49-F238E27FC236}">
                <a16:creationId xmlns:a16="http://schemas.microsoft.com/office/drawing/2014/main" id="{16A1E0C3-4444-4C02-9BD7-4CC1AD94DE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63322" y="1992553"/>
            <a:ext cx="32957773" cy="10170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3" name="Rectangle 2">
            <a:extLst>
              <a:ext uri="{FF2B5EF4-FFF2-40B4-BE49-F238E27FC236}">
                <a16:creationId xmlns:a16="http://schemas.microsoft.com/office/drawing/2014/main" id="{49857DBD-068D-4B93-9253-051CA76317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97860" y="2081778"/>
            <a:ext cx="31081751" cy="10363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2" name="Rectangle 2">
            <a:extLst>
              <a:ext uri="{FF2B5EF4-FFF2-40B4-BE49-F238E27FC236}">
                <a16:creationId xmlns:a16="http://schemas.microsoft.com/office/drawing/2014/main" id="{AD84B0F5-5604-43A0-B29A-F739424183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3355" y="2120974"/>
            <a:ext cx="29904412" cy="8906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4" name="Rectangle 2">
            <a:extLst>
              <a:ext uri="{FF2B5EF4-FFF2-40B4-BE49-F238E27FC236}">
                <a16:creationId xmlns:a16="http://schemas.microsoft.com/office/drawing/2014/main" id="{EA0C67AC-26AF-449E-966E-400376829B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3810" y="7728905"/>
            <a:ext cx="34713746" cy="1699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5" name="Rectangle 4">
            <a:extLst>
              <a:ext uri="{FF2B5EF4-FFF2-40B4-BE49-F238E27FC236}">
                <a16:creationId xmlns:a16="http://schemas.microsoft.com/office/drawing/2014/main" id="{A4D8307E-9451-4CB8-8EA5-BF6D436978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42619" y="1683678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0" name="Rectangle 2">
            <a:extLst>
              <a:ext uri="{FF2B5EF4-FFF2-40B4-BE49-F238E27FC236}">
                <a16:creationId xmlns:a16="http://schemas.microsoft.com/office/drawing/2014/main" id="{EB4048E2-A535-4F5F-94C4-B386CED887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52332" y="1866382"/>
            <a:ext cx="32655093" cy="843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1" name="Rectangle 2">
            <a:extLst>
              <a:ext uri="{FF2B5EF4-FFF2-40B4-BE49-F238E27FC236}">
                <a16:creationId xmlns:a16="http://schemas.microsoft.com/office/drawing/2014/main" id="{53C1111D-8DBE-40AE-AC52-B2DDACF3E7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7498" y="2231889"/>
            <a:ext cx="34735738" cy="939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2" name="Rectangle 4">
            <a:extLst>
              <a:ext uri="{FF2B5EF4-FFF2-40B4-BE49-F238E27FC236}">
                <a16:creationId xmlns:a16="http://schemas.microsoft.com/office/drawing/2014/main" id="{8FFC150C-4BC2-49DE-BED1-8548497D7E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3" name="Rectangle 6">
            <a:extLst>
              <a:ext uri="{FF2B5EF4-FFF2-40B4-BE49-F238E27FC236}">
                <a16:creationId xmlns:a16="http://schemas.microsoft.com/office/drawing/2014/main" id="{D6E80C7B-F075-43DF-B919-B06C4FE728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8200" y="5047311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71685" name="그림 71684">
            <a:extLst>
              <a:ext uri="{FF2B5EF4-FFF2-40B4-BE49-F238E27FC236}">
                <a16:creationId xmlns:a16="http://schemas.microsoft.com/office/drawing/2014/main" id="{F0743A8F-F413-4024-AC32-003572E4C1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5953" y="3024146"/>
            <a:ext cx="10346067" cy="5527011"/>
          </a:xfrm>
          <a:prstGeom prst="rect">
            <a:avLst/>
          </a:prstGeom>
        </p:spPr>
      </p:pic>
      <p:sp>
        <p:nvSpPr>
          <p:cNvPr id="71687" name="슬라이드 번호 개체 틀 71686">
            <a:extLst>
              <a:ext uri="{FF2B5EF4-FFF2-40B4-BE49-F238E27FC236}">
                <a16:creationId xmlns:a16="http://schemas.microsoft.com/office/drawing/2014/main" id="{128D8408-F1FE-469F-A0DE-357581B8398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5773400" y="34290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05662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81633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에디터 기능 추가를 통한 글씨변경</a:t>
            </a:r>
            <a:endParaRPr lang="en-US" altLang="ko-KR" sz="4400">
              <a:solidFill>
                <a:schemeClr val="tx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12C84E6-62D4-4356-8797-C7EB54972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8" y="2092236"/>
            <a:ext cx="33772767" cy="91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8" name="Rectangle 2">
            <a:extLst>
              <a:ext uri="{FF2B5EF4-FFF2-40B4-BE49-F238E27FC236}">
                <a16:creationId xmlns:a16="http://schemas.microsoft.com/office/drawing/2014/main" id="{426A2A3A-755C-4983-8413-6CD35B646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757" y="-170388"/>
            <a:ext cx="33018021" cy="75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1" name="Rectangle 6">
            <a:extLst>
              <a:ext uri="{FF2B5EF4-FFF2-40B4-BE49-F238E27FC236}">
                <a16:creationId xmlns:a16="http://schemas.microsoft.com/office/drawing/2014/main" id="{1084B9B6-A69F-4B86-96D0-CA587AA6C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3" name="Rectangle 4">
            <a:extLst>
              <a:ext uri="{FF2B5EF4-FFF2-40B4-BE49-F238E27FC236}">
                <a16:creationId xmlns:a16="http://schemas.microsoft.com/office/drawing/2014/main" id="{C64DE9AE-2D03-498F-806E-F1FC312ED5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0784" y="5501953"/>
            <a:ext cx="31629835" cy="1235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FDB44889-918E-4966-BF35-CCB2AB6F1A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1878478"/>
            <a:ext cx="32790310" cy="858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E596061-2C94-479D-98B4-3659D87567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D86E414E-007A-4F7C-9FF1-FD1CAC9E4A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5095" y="2964008"/>
            <a:ext cx="29904412" cy="1054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67104211-445F-4182-A680-DD542410A9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1" name="Rectangle 2">
            <a:extLst>
              <a:ext uri="{FF2B5EF4-FFF2-40B4-BE49-F238E27FC236}">
                <a16:creationId xmlns:a16="http://schemas.microsoft.com/office/drawing/2014/main" id="{A0FAD76C-FE97-457C-8AAD-1F7E76B8A2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8991" y="2352095"/>
            <a:ext cx="32996075" cy="12535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2" name="Rectangle 2">
            <a:extLst>
              <a:ext uri="{FF2B5EF4-FFF2-40B4-BE49-F238E27FC236}">
                <a16:creationId xmlns:a16="http://schemas.microsoft.com/office/drawing/2014/main" id="{069177A0-C14A-473E-B691-1DEB14BB4D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3029" y="551703"/>
            <a:ext cx="30896135" cy="644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4" name="Rectangle 4">
            <a:extLst>
              <a:ext uri="{FF2B5EF4-FFF2-40B4-BE49-F238E27FC236}">
                <a16:creationId xmlns:a16="http://schemas.microsoft.com/office/drawing/2014/main" id="{13320B7D-F1FF-413D-AF60-05D2E02FA5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47430" y="538113"/>
            <a:ext cx="28069698" cy="637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5" name="Rectangle 2">
            <a:extLst>
              <a:ext uri="{FF2B5EF4-FFF2-40B4-BE49-F238E27FC236}">
                <a16:creationId xmlns:a16="http://schemas.microsoft.com/office/drawing/2014/main" id="{CE2804A1-D30A-4E31-B51E-93AAD1BBE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3249" y="1543653"/>
            <a:ext cx="32752989" cy="783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6" name="Rectangle 2">
            <a:extLst>
              <a:ext uri="{FF2B5EF4-FFF2-40B4-BE49-F238E27FC236}">
                <a16:creationId xmlns:a16="http://schemas.microsoft.com/office/drawing/2014/main" id="{535818DD-2F0E-4BB3-BEB9-2FEACE8F82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7656" y="1601101"/>
            <a:ext cx="29949746" cy="8148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7" name="Rectangle 2">
            <a:extLst>
              <a:ext uri="{FF2B5EF4-FFF2-40B4-BE49-F238E27FC236}">
                <a16:creationId xmlns:a16="http://schemas.microsoft.com/office/drawing/2014/main" id="{7555313D-98F0-4147-8148-F325B68757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1355602"/>
            <a:ext cx="30740916" cy="590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9" name="Rectangle 4">
            <a:extLst>
              <a:ext uri="{FF2B5EF4-FFF2-40B4-BE49-F238E27FC236}">
                <a16:creationId xmlns:a16="http://schemas.microsoft.com/office/drawing/2014/main" id="{2E649545-D74B-474D-81F6-E99E7FD583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0" name="Rectangle 4">
            <a:extLst>
              <a:ext uri="{FF2B5EF4-FFF2-40B4-BE49-F238E27FC236}">
                <a16:creationId xmlns:a16="http://schemas.microsoft.com/office/drawing/2014/main" id="{C6818E94-E38A-4819-895C-D8E9F6739C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1" name="Rectangle 2">
            <a:extLst>
              <a:ext uri="{FF2B5EF4-FFF2-40B4-BE49-F238E27FC236}">
                <a16:creationId xmlns:a16="http://schemas.microsoft.com/office/drawing/2014/main" id="{99DC4C6F-9DB8-41A5-B7CB-E8468593DF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1735" y="1175443"/>
            <a:ext cx="28518560" cy="6910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3" name="Rectangle 2">
            <a:extLst>
              <a:ext uri="{FF2B5EF4-FFF2-40B4-BE49-F238E27FC236}">
                <a16:creationId xmlns:a16="http://schemas.microsoft.com/office/drawing/2014/main" id="{F4FB7A3F-696A-47FD-A257-961BCDE711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98600" y="2319274"/>
            <a:ext cx="28951276" cy="730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4" name="Rectangle 2">
            <a:extLst>
              <a:ext uri="{FF2B5EF4-FFF2-40B4-BE49-F238E27FC236}">
                <a16:creationId xmlns:a16="http://schemas.microsoft.com/office/drawing/2014/main" id="{03374967-7A19-4F5B-AFF0-EEE2C7B297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301896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5" name="Rectangle 2">
            <a:extLst>
              <a:ext uri="{FF2B5EF4-FFF2-40B4-BE49-F238E27FC236}">
                <a16:creationId xmlns:a16="http://schemas.microsoft.com/office/drawing/2014/main" id="{140A0334-FBEA-4A40-955F-169C2A10CA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74437" y="1667147"/>
            <a:ext cx="31728752" cy="785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9" name="Rectangle 2">
            <a:extLst>
              <a:ext uri="{FF2B5EF4-FFF2-40B4-BE49-F238E27FC236}">
                <a16:creationId xmlns:a16="http://schemas.microsoft.com/office/drawing/2014/main" id="{44D42310-018C-4B4B-B67C-15BCE52B98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63217" y="1483322"/>
            <a:ext cx="31250671" cy="7926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0" name="Rectangle 2">
            <a:extLst>
              <a:ext uri="{FF2B5EF4-FFF2-40B4-BE49-F238E27FC236}">
                <a16:creationId xmlns:a16="http://schemas.microsoft.com/office/drawing/2014/main" id="{9B1EBC78-96F7-4E7F-A112-82B7DCFC93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8" name="Rectangle 4">
            <a:extLst>
              <a:ext uri="{FF2B5EF4-FFF2-40B4-BE49-F238E27FC236}">
                <a16:creationId xmlns:a16="http://schemas.microsoft.com/office/drawing/2014/main" id="{CB4B53EF-6425-4541-AE5C-DD627A7FA2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7993" y="1973810"/>
            <a:ext cx="29024451" cy="730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1" name="Rectangle 2">
            <a:extLst>
              <a:ext uri="{FF2B5EF4-FFF2-40B4-BE49-F238E27FC236}">
                <a16:creationId xmlns:a16="http://schemas.microsoft.com/office/drawing/2014/main" id="{16A1E0C3-4444-4C02-9BD7-4CC1AD94DE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63322" y="1992553"/>
            <a:ext cx="32957773" cy="10170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4" name="Rectangle 2">
            <a:extLst>
              <a:ext uri="{FF2B5EF4-FFF2-40B4-BE49-F238E27FC236}">
                <a16:creationId xmlns:a16="http://schemas.microsoft.com/office/drawing/2014/main" id="{EA0C67AC-26AF-449E-966E-400376829B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3810" y="7728905"/>
            <a:ext cx="34713746" cy="1699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1" name="Rectangle 2">
            <a:extLst>
              <a:ext uri="{FF2B5EF4-FFF2-40B4-BE49-F238E27FC236}">
                <a16:creationId xmlns:a16="http://schemas.microsoft.com/office/drawing/2014/main" id="{53C1111D-8DBE-40AE-AC52-B2DDACF3E7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7498" y="2231889"/>
            <a:ext cx="34735738" cy="939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2" name="Rectangle 4">
            <a:extLst>
              <a:ext uri="{FF2B5EF4-FFF2-40B4-BE49-F238E27FC236}">
                <a16:creationId xmlns:a16="http://schemas.microsoft.com/office/drawing/2014/main" id="{8FFC150C-4BC2-49DE-BED1-8548497D7E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3" name="Rectangle 6">
            <a:extLst>
              <a:ext uri="{FF2B5EF4-FFF2-40B4-BE49-F238E27FC236}">
                <a16:creationId xmlns:a16="http://schemas.microsoft.com/office/drawing/2014/main" id="{D6E80C7B-F075-43DF-B919-B06C4FE728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8200" y="5047311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71686" name="그림 71685">
            <a:extLst>
              <a:ext uri="{FF2B5EF4-FFF2-40B4-BE49-F238E27FC236}">
                <a16:creationId xmlns:a16="http://schemas.microsoft.com/office/drawing/2014/main" id="{CCAE47A2-40F1-40AA-856B-6EFC478F6D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3322" y="4225220"/>
            <a:ext cx="12557689" cy="3279880"/>
          </a:xfrm>
          <a:prstGeom prst="rect">
            <a:avLst/>
          </a:prstGeom>
        </p:spPr>
      </p:pic>
      <p:sp>
        <p:nvSpPr>
          <p:cNvPr id="71687" name="슬라이드 번호 개체 틀 71686">
            <a:extLst>
              <a:ext uri="{FF2B5EF4-FFF2-40B4-BE49-F238E27FC236}">
                <a16:creationId xmlns:a16="http://schemas.microsoft.com/office/drawing/2014/main" id="{711E6E66-0661-4B53-A53C-ED80CD142E0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5773400" y="34290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636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D15A28CD-9358-45C9-811B-2C0DD6918A04}"/>
              </a:ext>
            </a:extLst>
          </p:cNvPr>
          <p:cNvSpPr txBox="1"/>
          <p:nvPr/>
        </p:nvSpPr>
        <p:spPr>
          <a:xfrm>
            <a:off x="533400" y="183059"/>
            <a:ext cx="57987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파일 다중 첨부 테스팅</a:t>
            </a:r>
          </a:p>
        </p:txBody>
      </p:sp>
      <p:grpSp>
        <p:nvGrpSpPr>
          <p:cNvPr id="13" name="그룹 1001">
            <a:extLst>
              <a:ext uri="{FF2B5EF4-FFF2-40B4-BE49-F238E27FC236}">
                <a16:creationId xmlns:a16="http://schemas.microsoft.com/office/drawing/2014/main" id="{98FAE69E-85E7-47EC-966A-F88B444BD3BE}"/>
              </a:ext>
            </a:extLst>
          </p:cNvPr>
          <p:cNvGrpSpPr/>
          <p:nvPr/>
        </p:nvGrpSpPr>
        <p:grpSpPr>
          <a:xfrm>
            <a:off x="707175" y="772231"/>
            <a:ext cx="3788625" cy="408869"/>
            <a:chOff x="462444" y="965289"/>
            <a:chExt cx="3788625" cy="408869"/>
          </a:xfrm>
        </p:grpSpPr>
        <p:pic>
          <p:nvPicPr>
            <p:cNvPr id="14" name="Object 3">
              <a:extLst>
                <a:ext uri="{FF2B5EF4-FFF2-40B4-BE49-F238E27FC236}">
                  <a16:creationId xmlns:a16="http://schemas.microsoft.com/office/drawing/2014/main" id="{E4DF52DE-AA09-467E-8DBF-6113FFD6E1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2444" y="965289"/>
              <a:ext cx="3788625" cy="408869"/>
            </a:xfrm>
            <a:prstGeom prst="rect">
              <a:avLst/>
            </a:prstGeom>
          </p:spPr>
        </p:pic>
      </p:grpSp>
      <p:pic>
        <p:nvPicPr>
          <p:cNvPr id="7" name="_x528092280">
            <a:extLst>
              <a:ext uri="{FF2B5EF4-FFF2-40B4-BE49-F238E27FC236}">
                <a16:creationId xmlns:a16="http://schemas.microsoft.com/office/drawing/2014/main" id="{B876E4B2-8251-45FA-82CF-03C7984157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095500"/>
            <a:ext cx="9742114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_x528094440">
            <a:extLst>
              <a:ext uri="{FF2B5EF4-FFF2-40B4-BE49-F238E27FC236}">
                <a16:creationId xmlns:a16="http://schemas.microsoft.com/office/drawing/2014/main" id="{D363C783-8664-4AD8-88AE-CDD9AE7D1C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2625" y="4837950"/>
            <a:ext cx="10266784" cy="388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_x598296536">
            <a:extLst>
              <a:ext uri="{FF2B5EF4-FFF2-40B4-BE49-F238E27FC236}">
                <a16:creationId xmlns:a16="http://schemas.microsoft.com/office/drawing/2014/main" id="{2DDF136D-4B7D-4FEC-A86E-5909925995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7434" y="588166"/>
            <a:ext cx="11357166" cy="4756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015FCE5-8495-42DF-AA49-642E7B5A969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492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102969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에디터 기능 추가를 통한 글씨변경 구현</a:t>
            </a:r>
            <a:endParaRPr lang="en-US" altLang="ko-KR" sz="4400">
              <a:solidFill>
                <a:schemeClr val="tx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12C84E6-62D4-4356-8797-C7EB54972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8" y="2092236"/>
            <a:ext cx="33772767" cy="91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99CFE647-E180-47E3-B148-9943547EE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7736" y="1838854"/>
            <a:ext cx="31196337" cy="1014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8" name="Rectangle 2">
            <a:extLst>
              <a:ext uri="{FF2B5EF4-FFF2-40B4-BE49-F238E27FC236}">
                <a16:creationId xmlns:a16="http://schemas.microsoft.com/office/drawing/2014/main" id="{426A2A3A-755C-4983-8413-6CD35B646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757" y="-170388"/>
            <a:ext cx="33018021" cy="75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1" name="Rectangle 6">
            <a:extLst>
              <a:ext uri="{FF2B5EF4-FFF2-40B4-BE49-F238E27FC236}">
                <a16:creationId xmlns:a16="http://schemas.microsoft.com/office/drawing/2014/main" id="{1084B9B6-A69F-4B86-96D0-CA587AA6C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3" name="Rectangle 4">
            <a:extLst>
              <a:ext uri="{FF2B5EF4-FFF2-40B4-BE49-F238E27FC236}">
                <a16:creationId xmlns:a16="http://schemas.microsoft.com/office/drawing/2014/main" id="{C64DE9AE-2D03-498F-806E-F1FC312ED5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0784" y="5501953"/>
            <a:ext cx="31629835" cy="1235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3A4244D-AC42-4477-A6DE-A989455FA6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8859" y="751287"/>
            <a:ext cx="29746221" cy="670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FDB44889-918E-4966-BF35-CCB2AB6F1A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1878478"/>
            <a:ext cx="32790310" cy="858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E596061-2C94-479D-98B4-3659D87567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D86E414E-007A-4F7C-9FF1-FD1CAC9E4A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5095" y="2964008"/>
            <a:ext cx="29904412" cy="1054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67104211-445F-4182-A680-DD542410A9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1" name="Rectangle 2">
            <a:extLst>
              <a:ext uri="{FF2B5EF4-FFF2-40B4-BE49-F238E27FC236}">
                <a16:creationId xmlns:a16="http://schemas.microsoft.com/office/drawing/2014/main" id="{A0FAD76C-FE97-457C-8AAD-1F7E76B8A2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8991" y="2352095"/>
            <a:ext cx="32996075" cy="12535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2" name="Rectangle 2">
            <a:extLst>
              <a:ext uri="{FF2B5EF4-FFF2-40B4-BE49-F238E27FC236}">
                <a16:creationId xmlns:a16="http://schemas.microsoft.com/office/drawing/2014/main" id="{069177A0-C14A-473E-B691-1DEB14BB4D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3029" y="551703"/>
            <a:ext cx="30896135" cy="644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4" name="Rectangle 4">
            <a:extLst>
              <a:ext uri="{FF2B5EF4-FFF2-40B4-BE49-F238E27FC236}">
                <a16:creationId xmlns:a16="http://schemas.microsoft.com/office/drawing/2014/main" id="{13320B7D-F1FF-413D-AF60-05D2E02FA5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47430" y="538113"/>
            <a:ext cx="28069698" cy="637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5" name="Rectangle 2">
            <a:extLst>
              <a:ext uri="{FF2B5EF4-FFF2-40B4-BE49-F238E27FC236}">
                <a16:creationId xmlns:a16="http://schemas.microsoft.com/office/drawing/2014/main" id="{CE2804A1-D30A-4E31-B51E-93AAD1BBE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3249" y="1543653"/>
            <a:ext cx="32752989" cy="783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6" name="Rectangle 2">
            <a:extLst>
              <a:ext uri="{FF2B5EF4-FFF2-40B4-BE49-F238E27FC236}">
                <a16:creationId xmlns:a16="http://schemas.microsoft.com/office/drawing/2014/main" id="{535818DD-2F0E-4BB3-BEB9-2FEACE8F82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7656" y="1601101"/>
            <a:ext cx="29949746" cy="8148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6" name="Rectangle 2">
            <a:extLst>
              <a:ext uri="{FF2B5EF4-FFF2-40B4-BE49-F238E27FC236}">
                <a16:creationId xmlns:a16="http://schemas.microsoft.com/office/drawing/2014/main" id="{84CA46B4-DE02-4953-8838-49147D5D7F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5575" y="1504495"/>
            <a:ext cx="36889099" cy="862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7" name="Rectangle 2">
            <a:extLst>
              <a:ext uri="{FF2B5EF4-FFF2-40B4-BE49-F238E27FC236}">
                <a16:creationId xmlns:a16="http://schemas.microsoft.com/office/drawing/2014/main" id="{7555313D-98F0-4147-8148-F325B68757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1355602"/>
            <a:ext cx="30740916" cy="590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9" name="Rectangle 4">
            <a:extLst>
              <a:ext uri="{FF2B5EF4-FFF2-40B4-BE49-F238E27FC236}">
                <a16:creationId xmlns:a16="http://schemas.microsoft.com/office/drawing/2014/main" id="{2E649545-D74B-474D-81F6-E99E7FD583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0" name="Rectangle 4">
            <a:extLst>
              <a:ext uri="{FF2B5EF4-FFF2-40B4-BE49-F238E27FC236}">
                <a16:creationId xmlns:a16="http://schemas.microsoft.com/office/drawing/2014/main" id="{C6818E94-E38A-4819-895C-D8E9F6739C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1" name="Rectangle 2">
            <a:extLst>
              <a:ext uri="{FF2B5EF4-FFF2-40B4-BE49-F238E27FC236}">
                <a16:creationId xmlns:a16="http://schemas.microsoft.com/office/drawing/2014/main" id="{99DC4C6F-9DB8-41A5-B7CB-E8468593DF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3279" y="1127034"/>
            <a:ext cx="28518560" cy="6910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2" name="Rectangle 2">
            <a:extLst>
              <a:ext uri="{FF2B5EF4-FFF2-40B4-BE49-F238E27FC236}">
                <a16:creationId xmlns:a16="http://schemas.microsoft.com/office/drawing/2014/main" id="{30274C09-FB5C-4F9D-BB77-78BEF38B1D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94200" y="1683151"/>
            <a:ext cx="24559994" cy="6201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3" name="Rectangle 2">
            <a:extLst>
              <a:ext uri="{FF2B5EF4-FFF2-40B4-BE49-F238E27FC236}">
                <a16:creationId xmlns:a16="http://schemas.microsoft.com/office/drawing/2014/main" id="{F4FB7A3F-696A-47FD-A257-961BCDE711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98600" y="2319274"/>
            <a:ext cx="28951276" cy="730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4" name="Rectangle 2">
            <a:extLst>
              <a:ext uri="{FF2B5EF4-FFF2-40B4-BE49-F238E27FC236}">
                <a16:creationId xmlns:a16="http://schemas.microsoft.com/office/drawing/2014/main" id="{03374967-7A19-4F5B-AFF0-EEE2C7B297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301896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5" name="Rectangle 2">
            <a:extLst>
              <a:ext uri="{FF2B5EF4-FFF2-40B4-BE49-F238E27FC236}">
                <a16:creationId xmlns:a16="http://schemas.microsoft.com/office/drawing/2014/main" id="{140A0334-FBEA-4A40-955F-169C2A10CA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74437" y="1667147"/>
            <a:ext cx="31728752" cy="785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6" name="Rectangle 2">
            <a:extLst>
              <a:ext uri="{FF2B5EF4-FFF2-40B4-BE49-F238E27FC236}">
                <a16:creationId xmlns:a16="http://schemas.microsoft.com/office/drawing/2014/main" id="{1B144AD4-75FF-499A-B8A4-F368264FDD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5357" y="1974708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7" name="Rectangle 2">
            <a:extLst>
              <a:ext uri="{FF2B5EF4-FFF2-40B4-BE49-F238E27FC236}">
                <a16:creationId xmlns:a16="http://schemas.microsoft.com/office/drawing/2014/main" id="{E1A98474-71A8-446E-A434-36667BF98D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05014" y="819161"/>
            <a:ext cx="30282402" cy="686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8" name="Rectangle 2">
            <a:extLst>
              <a:ext uri="{FF2B5EF4-FFF2-40B4-BE49-F238E27FC236}">
                <a16:creationId xmlns:a16="http://schemas.microsoft.com/office/drawing/2014/main" id="{CA68A253-B84F-456D-8E41-8BD24B02FF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3238" y="2507288"/>
            <a:ext cx="31196232" cy="7864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9" name="Rectangle 2">
            <a:extLst>
              <a:ext uri="{FF2B5EF4-FFF2-40B4-BE49-F238E27FC236}">
                <a16:creationId xmlns:a16="http://schemas.microsoft.com/office/drawing/2014/main" id="{44D42310-018C-4B4B-B67C-15BCE52B98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63217" y="1483322"/>
            <a:ext cx="31250671" cy="7926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0" name="Rectangle 2">
            <a:extLst>
              <a:ext uri="{FF2B5EF4-FFF2-40B4-BE49-F238E27FC236}">
                <a16:creationId xmlns:a16="http://schemas.microsoft.com/office/drawing/2014/main" id="{9B1EBC78-96F7-4E7F-A112-82B7DCFC93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8" name="Rectangle 4">
            <a:extLst>
              <a:ext uri="{FF2B5EF4-FFF2-40B4-BE49-F238E27FC236}">
                <a16:creationId xmlns:a16="http://schemas.microsoft.com/office/drawing/2014/main" id="{CB4B53EF-6425-4541-AE5C-DD627A7FA2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7993" y="1973810"/>
            <a:ext cx="29024451" cy="730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2C53AB24-BC6F-4E11-BDFF-60B09755EE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7164" y="1940663"/>
            <a:ext cx="31456586" cy="8492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1" name="Rectangle 2">
            <a:extLst>
              <a:ext uri="{FF2B5EF4-FFF2-40B4-BE49-F238E27FC236}">
                <a16:creationId xmlns:a16="http://schemas.microsoft.com/office/drawing/2014/main" id="{16A1E0C3-4444-4C02-9BD7-4CC1AD94DE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63322" y="1992553"/>
            <a:ext cx="32957773" cy="10170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3" name="Rectangle 2">
            <a:extLst>
              <a:ext uri="{FF2B5EF4-FFF2-40B4-BE49-F238E27FC236}">
                <a16:creationId xmlns:a16="http://schemas.microsoft.com/office/drawing/2014/main" id="{49857DBD-068D-4B93-9253-051CA76317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97860" y="2081778"/>
            <a:ext cx="31081751" cy="10363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2" name="Rectangle 2">
            <a:extLst>
              <a:ext uri="{FF2B5EF4-FFF2-40B4-BE49-F238E27FC236}">
                <a16:creationId xmlns:a16="http://schemas.microsoft.com/office/drawing/2014/main" id="{AD84B0F5-5604-43A0-B29A-F739424183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3355" y="2120974"/>
            <a:ext cx="29904412" cy="8906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4" name="Rectangle 2">
            <a:extLst>
              <a:ext uri="{FF2B5EF4-FFF2-40B4-BE49-F238E27FC236}">
                <a16:creationId xmlns:a16="http://schemas.microsoft.com/office/drawing/2014/main" id="{EA0C67AC-26AF-449E-966E-400376829B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3810" y="7728905"/>
            <a:ext cx="34713746" cy="1699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5" name="Rectangle 4">
            <a:extLst>
              <a:ext uri="{FF2B5EF4-FFF2-40B4-BE49-F238E27FC236}">
                <a16:creationId xmlns:a16="http://schemas.microsoft.com/office/drawing/2014/main" id="{A4D8307E-9451-4CB8-8EA5-BF6D436978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42619" y="1683678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0" name="Rectangle 2">
            <a:extLst>
              <a:ext uri="{FF2B5EF4-FFF2-40B4-BE49-F238E27FC236}">
                <a16:creationId xmlns:a16="http://schemas.microsoft.com/office/drawing/2014/main" id="{EB4048E2-A535-4F5F-94C4-B386CED887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52332" y="1866382"/>
            <a:ext cx="32655093" cy="843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1" name="Rectangle 2">
            <a:extLst>
              <a:ext uri="{FF2B5EF4-FFF2-40B4-BE49-F238E27FC236}">
                <a16:creationId xmlns:a16="http://schemas.microsoft.com/office/drawing/2014/main" id="{53C1111D-8DBE-40AE-AC52-B2DDACF3E7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7498" y="2231889"/>
            <a:ext cx="34735738" cy="939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2" name="Rectangle 4">
            <a:extLst>
              <a:ext uri="{FF2B5EF4-FFF2-40B4-BE49-F238E27FC236}">
                <a16:creationId xmlns:a16="http://schemas.microsoft.com/office/drawing/2014/main" id="{8FFC150C-4BC2-49DE-BED1-8548497D7E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3" name="Rectangle 6">
            <a:extLst>
              <a:ext uri="{FF2B5EF4-FFF2-40B4-BE49-F238E27FC236}">
                <a16:creationId xmlns:a16="http://schemas.microsoft.com/office/drawing/2014/main" id="{D6E80C7B-F075-43DF-B919-B06C4FE728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8200" y="5047311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71685" name="그림 71684">
            <a:extLst>
              <a:ext uri="{FF2B5EF4-FFF2-40B4-BE49-F238E27FC236}">
                <a16:creationId xmlns:a16="http://schemas.microsoft.com/office/drawing/2014/main" id="{FBD87FB6-C8F3-4891-92AF-6B59AD8F9F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4196" y="2710378"/>
            <a:ext cx="9708524" cy="5977176"/>
          </a:xfrm>
          <a:prstGeom prst="rect">
            <a:avLst/>
          </a:prstGeom>
        </p:spPr>
      </p:pic>
      <p:sp>
        <p:nvSpPr>
          <p:cNvPr id="71687" name="슬라이드 번호 개체 틀 71686">
            <a:extLst>
              <a:ext uri="{FF2B5EF4-FFF2-40B4-BE49-F238E27FC236}">
                <a16:creationId xmlns:a16="http://schemas.microsoft.com/office/drawing/2014/main" id="{F51236E6-22B3-4FB2-B252-4A928F7EA15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5773400" y="34290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413554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102969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에디터 기능 추가를 통한 글씨변경 테스팅</a:t>
            </a:r>
            <a:endParaRPr lang="en-US" altLang="ko-KR" sz="4400">
              <a:solidFill>
                <a:schemeClr val="tx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12C84E6-62D4-4356-8797-C7EB54972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8" y="2092236"/>
            <a:ext cx="33772767" cy="91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99CFE647-E180-47E3-B148-9943547EE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7736" y="1838854"/>
            <a:ext cx="31196337" cy="1014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8" name="Rectangle 2">
            <a:extLst>
              <a:ext uri="{FF2B5EF4-FFF2-40B4-BE49-F238E27FC236}">
                <a16:creationId xmlns:a16="http://schemas.microsoft.com/office/drawing/2014/main" id="{426A2A3A-755C-4983-8413-6CD35B646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757" y="-170388"/>
            <a:ext cx="33018021" cy="75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1" name="Rectangle 6">
            <a:extLst>
              <a:ext uri="{FF2B5EF4-FFF2-40B4-BE49-F238E27FC236}">
                <a16:creationId xmlns:a16="http://schemas.microsoft.com/office/drawing/2014/main" id="{1084B9B6-A69F-4B86-96D0-CA587AA6C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3" name="Rectangle 4">
            <a:extLst>
              <a:ext uri="{FF2B5EF4-FFF2-40B4-BE49-F238E27FC236}">
                <a16:creationId xmlns:a16="http://schemas.microsoft.com/office/drawing/2014/main" id="{C64DE9AE-2D03-498F-806E-F1FC312ED5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0784" y="5501953"/>
            <a:ext cx="31629835" cy="1235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3A4244D-AC42-4477-A6DE-A989455FA6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8859" y="751287"/>
            <a:ext cx="29746221" cy="670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FDB44889-918E-4966-BF35-CCB2AB6F1A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1878478"/>
            <a:ext cx="32790310" cy="858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E596061-2C94-479D-98B4-3659D87567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D86E414E-007A-4F7C-9FF1-FD1CAC9E4A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5095" y="2964008"/>
            <a:ext cx="29904412" cy="1054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67104211-445F-4182-A680-DD542410A9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1" name="Rectangle 2">
            <a:extLst>
              <a:ext uri="{FF2B5EF4-FFF2-40B4-BE49-F238E27FC236}">
                <a16:creationId xmlns:a16="http://schemas.microsoft.com/office/drawing/2014/main" id="{A0FAD76C-FE97-457C-8AAD-1F7E76B8A2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8991" y="2352095"/>
            <a:ext cx="32996075" cy="12535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2" name="Rectangle 2">
            <a:extLst>
              <a:ext uri="{FF2B5EF4-FFF2-40B4-BE49-F238E27FC236}">
                <a16:creationId xmlns:a16="http://schemas.microsoft.com/office/drawing/2014/main" id="{069177A0-C14A-473E-B691-1DEB14BB4D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3029" y="551703"/>
            <a:ext cx="30896135" cy="644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4" name="Rectangle 4">
            <a:extLst>
              <a:ext uri="{FF2B5EF4-FFF2-40B4-BE49-F238E27FC236}">
                <a16:creationId xmlns:a16="http://schemas.microsoft.com/office/drawing/2014/main" id="{13320B7D-F1FF-413D-AF60-05D2E02FA5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47430" y="538113"/>
            <a:ext cx="28069698" cy="637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5" name="Rectangle 2">
            <a:extLst>
              <a:ext uri="{FF2B5EF4-FFF2-40B4-BE49-F238E27FC236}">
                <a16:creationId xmlns:a16="http://schemas.microsoft.com/office/drawing/2014/main" id="{CE2804A1-D30A-4E31-B51E-93AAD1BBE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3249" y="1543653"/>
            <a:ext cx="32752989" cy="783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6" name="Rectangle 2">
            <a:extLst>
              <a:ext uri="{FF2B5EF4-FFF2-40B4-BE49-F238E27FC236}">
                <a16:creationId xmlns:a16="http://schemas.microsoft.com/office/drawing/2014/main" id="{535818DD-2F0E-4BB3-BEB9-2FEACE8F82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7656" y="1601101"/>
            <a:ext cx="29949746" cy="8148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6" name="Rectangle 2">
            <a:extLst>
              <a:ext uri="{FF2B5EF4-FFF2-40B4-BE49-F238E27FC236}">
                <a16:creationId xmlns:a16="http://schemas.microsoft.com/office/drawing/2014/main" id="{84CA46B4-DE02-4953-8838-49147D5D7F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5575" y="1504495"/>
            <a:ext cx="36889099" cy="862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7" name="Rectangle 2">
            <a:extLst>
              <a:ext uri="{FF2B5EF4-FFF2-40B4-BE49-F238E27FC236}">
                <a16:creationId xmlns:a16="http://schemas.microsoft.com/office/drawing/2014/main" id="{7555313D-98F0-4147-8148-F325B68757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1355602"/>
            <a:ext cx="30740916" cy="590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9" name="Rectangle 4">
            <a:extLst>
              <a:ext uri="{FF2B5EF4-FFF2-40B4-BE49-F238E27FC236}">
                <a16:creationId xmlns:a16="http://schemas.microsoft.com/office/drawing/2014/main" id="{2E649545-D74B-474D-81F6-E99E7FD583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0" name="Rectangle 4">
            <a:extLst>
              <a:ext uri="{FF2B5EF4-FFF2-40B4-BE49-F238E27FC236}">
                <a16:creationId xmlns:a16="http://schemas.microsoft.com/office/drawing/2014/main" id="{C6818E94-E38A-4819-895C-D8E9F6739C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1" name="Rectangle 2">
            <a:extLst>
              <a:ext uri="{FF2B5EF4-FFF2-40B4-BE49-F238E27FC236}">
                <a16:creationId xmlns:a16="http://schemas.microsoft.com/office/drawing/2014/main" id="{99DC4C6F-9DB8-41A5-B7CB-E8468593DF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3279" y="1127034"/>
            <a:ext cx="28518560" cy="6910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2" name="Rectangle 2">
            <a:extLst>
              <a:ext uri="{FF2B5EF4-FFF2-40B4-BE49-F238E27FC236}">
                <a16:creationId xmlns:a16="http://schemas.microsoft.com/office/drawing/2014/main" id="{30274C09-FB5C-4F9D-BB77-78BEF38B1D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94200" y="1683151"/>
            <a:ext cx="24559994" cy="6201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3" name="Rectangle 2">
            <a:extLst>
              <a:ext uri="{FF2B5EF4-FFF2-40B4-BE49-F238E27FC236}">
                <a16:creationId xmlns:a16="http://schemas.microsoft.com/office/drawing/2014/main" id="{F4FB7A3F-696A-47FD-A257-961BCDE711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98600" y="2319274"/>
            <a:ext cx="28951276" cy="730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4" name="Rectangle 2">
            <a:extLst>
              <a:ext uri="{FF2B5EF4-FFF2-40B4-BE49-F238E27FC236}">
                <a16:creationId xmlns:a16="http://schemas.microsoft.com/office/drawing/2014/main" id="{03374967-7A19-4F5B-AFF0-EEE2C7B297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301896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5" name="Rectangle 2">
            <a:extLst>
              <a:ext uri="{FF2B5EF4-FFF2-40B4-BE49-F238E27FC236}">
                <a16:creationId xmlns:a16="http://schemas.microsoft.com/office/drawing/2014/main" id="{140A0334-FBEA-4A40-955F-169C2A10CA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74437" y="1667147"/>
            <a:ext cx="31728752" cy="785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6" name="Rectangle 2">
            <a:extLst>
              <a:ext uri="{FF2B5EF4-FFF2-40B4-BE49-F238E27FC236}">
                <a16:creationId xmlns:a16="http://schemas.microsoft.com/office/drawing/2014/main" id="{1B144AD4-75FF-499A-B8A4-F368264FDD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5357" y="1974708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7" name="Rectangle 2">
            <a:extLst>
              <a:ext uri="{FF2B5EF4-FFF2-40B4-BE49-F238E27FC236}">
                <a16:creationId xmlns:a16="http://schemas.microsoft.com/office/drawing/2014/main" id="{E1A98474-71A8-446E-A434-36667BF98D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05014" y="819161"/>
            <a:ext cx="30282402" cy="686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8" name="Rectangle 2">
            <a:extLst>
              <a:ext uri="{FF2B5EF4-FFF2-40B4-BE49-F238E27FC236}">
                <a16:creationId xmlns:a16="http://schemas.microsoft.com/office/drawing/2014/main" id="{CA68A253-B84F-456D-8E41-8BD24B02FF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3238" y="2507288"/>
            <a:ext cx="31196232" cy="7864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9" name="Rectangle 2">
            <a:extLst>
              <a:ext uri="{FF2B5EF4-FFF2-40B4-BE49-F238E27FC236}">
                <a16:creationId xmlns:a16="http://schemas.microsoft.com/office/drawing/2014/main" id="{44D42310-018C-4B4B-B67C-15BCE52B98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63217" y="1483322"/>
            <a:ext cx="31250671" cy="7926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0" name="Rectangle 2">
            <a:extLst>
              <a:ext uri="{FF2B5EF4-FFF2-40B4-BE49-F238E27FC236}">
                <a16:creationId xmlns:a16="http://schemas.microsoft.com/office/drawing/2014/main" id="{9B1EBC78-96F7-4E7F-A112-82B7DCFC93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8" name="Rectangle 4">
            <a:extLst>
              <a:ext uri="{FF2B5EF4-FFF2-40B4-BE49-F238E27FC236}">
                <a16:creationId xmlns:a16="http://schemas.microsoft.com/office/drawing/2014/main" id="{CB4B53EF-6425-4541-AE5C-DD627A7FA2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7993" y="1973810"/>
            <a:ext cx="29024451" cy="730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2C53AB24-BC6F-4E11-BDFF-60B09755EE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7164" y="1940663"/>
            <a:ext cx="31456586" cy="8492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1" name="Rectangle 2">
            <a:extLst>
              <a:ext uri="{FF2B5EF4-FFF2-40B4-BE49-F238E27FC236}">
                <a16:creationId xmlns:a16="http://schemas.microsoft.com/office/drawing/2014/main" id="{16A1E0C3-4444-4C02-9BD7-4CC1AD94DE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63322" y="1992553"/>
            <a:ext cx="32957773" cy="10170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3" name="Rectangle 2">
            <a:extLst>
              <a:ext uri="{FF2B5EF4-FFF2-40B4-BE49-F238E27FC236}">
                <a16:creationId xmlns:a16="http://schemas.microsoft.com/office/drawing/2014/main" id="{49857DBD-068D-4B93-9253-051CA76317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97860" y="2081778"/>
            <a:ext cx="31081751" cy="10363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2" name="Rectangle 2">
            <a:extLst>
              <a:ext uri="{FF2B5EF4-FFF2-40B4-BE49-F238E27FC236}">
                <a16:creationId xmlns:a16="http://schemas.microsoft.com/office/drawing/2014/main" id="{AD84B0F5-5604-43A0-B29A-F739424183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3355" y="2120974"/>
            <a:ext cx="29904412" cy="8906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4" name="Rectangle 2">
            <a:extLst>
              <a:ext uri="{FF2B5EF4-FFF2-40B4-BE49-F238E27FC236}">
                <a16:creationId xmlns:a16="http://schemas.microsoft.com/office/drawing/2014/main" id="{EA0C67AC-26AF-449E-966E-400376829B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3810" y="7728905"/>
            <a:ext cx="34713746" cy="1699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5" name="Rectangle 4">
            <a:extLst>
              <a:ext uri="{FF2B5EF4-FFF2-40B4-BE49-F238E27FC236}">
                <a16:creationId xmlns:a16="http://schemas.microsoft.com/office/drawing/2014/main" id="{A4D8307E-9451-4CB8-8EA5-BF6D436978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42619" y="1683678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0" name="Rectangle 2">
            <a:extLst>
              <a:ext uri="{FF2B5EF4-FFF2-40B4-BE49-F238E27FC236}">
                <a16:creationId xmlns:a16="http://schemas.microsoft.com/office/drawing/2014/main" id="{EB4048E2-A535-4F5F-94C4-B386CED887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52332" y="1866382"/>
            <a:ext cx="32655093" cy="843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1" name="Rectangle 2">
            <a:extLst>
              <a:ext uri="{FF2B5EF4-FFF2-40B4-BE49-F238E27FC236}">
                <a16:creationId xmlns:a16="http://schemas.microsoft.com/office/drawing/2014/main" id="{53C1111D-8DBE-40AE-AC52-B2DDACF3E7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7498" y="2231889"/>
            <a:ext cx="34735738" cy="939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2" name="Rectangle 4">
            <a:extLst>
              <a:ext uri="{FF2B5EF4-FFF2-40B4-BE49-F238E27FC236}">
                <a16:creationId xmlns:a16="http://schemas.microsoft.com/office/drawing/2014/main" id="{8FFC150C-4BC2-49DE-BED1-8548497D7E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3" name="Rectangle 6">
            <a:extLst>
              <a:ext uri="{FF2B5EF4-FFF2-40B4-BE49-F238E27FC236}">
                <a16:creationId xmlns:a16="http://schemas.microsoft.com/office/drawing/2014/main" id="{D6E80C7B-F075-43DF-B919-B06C4FE728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8200" y="5047311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71686" name="그림 71685">
            <a:extLst>
              <a:ext uri="{FF2B5EF4-FFF2-40B4-BE49-F238E27FC236}">
                <a16:creationId xmlns:a16="http://schemas.microsoft.com/office/drawing/2014/main" id="{FD9F1C6E-1225-4D54-9AA2-A3457F1089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4425" y="2657233"/>
            <a:ext cx="11297175" cy="5751289"/>
          </a:xfrm>
          <a:prstGeom prst="rect">
            <a:avLst/>
          </a:prstGeom>
        </p:spPr>
      </p:pic>
      <p:sp>
        <p:nvSpPr>
          <p:cNvPr id="71687" name="슬라이드 번호 개체 틀 71686">
            <a:extLst>
              <a:ext uri="{FF2B5EF4-FFF2-40B4-BE49-F238E27FC236}">
                <a16:creationId xmlns:a16="http://schemas.microsoft.com/office/drawing/2014/main" id="{DA10FE72-236A-4F70-9C2C-5AB2530CC35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5773400" y="34290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40577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102969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에디터 기능 추가를 통한 글씨변경 테스팅</a:t>
            </a:r>
            <a:endParaRPr lang="en-US" altLang="ko-KR" sz="4400">
              <a:solidFill>
                <a:schemeClr val="tx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12C84E6-62D4-4356-8797-C7EB54972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8" y="2092236"/>
            <a:ext cx="33772767" cy="91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99CFE647-E180-47E3-B148-9943547EE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7736" y="1838854"/>
            <a:ext cx="31196337" cy="1014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8" name="Rectangle 2">
            <a:extLst>
              <a:ext uri="{FF2B5EF4-FFF2-40B4-BE49-F238E27FC236}">
                <a16:creationId xmlns:a16="http://schemas.microsoft.com/office/drawing/2014/main" id="{426A2A3A-755C-4983-8413-6CD35B646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757" y="-170388"/>
            <a:ext cx="33018021" cy="75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1" name="Rectangle 6">
            <a:extLst>
              <a:ext uri="{FF2B5EF4-FFF2-40B4-BE49-F238E27FC236}">
                <a16:creationId xmlns:a16="http://schemas.microsoft.com/office/drawing/2014/main" id="{1084B9B6-A69F-4B86-96D0-CA587AA6C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3" name="Rectangle 4">
            <a:extLst>
              <a:ext uri="{FF2B5EF4-FFF2-40B4-BE49-F238E27FC236}">
                <a16:creationId xmlns:a16="http://schemas.microsoft.com/office/drawing/2014/main" id="{C64DE9AE-2D03-498F-806E-F1FC312ED5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0784" y="5501953"/>
            <a:ext cx="31629835" cy="1235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3A4244D-AC42-4477-A6DE-A989455FA6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8859" y="751287"/>
            <a:ext cx="29746221" cy="670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FDB44889-918E-4966-BF35-CCB2AB6F1A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1878478"/>
            <a:ext cx="32790310" cy="858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E596061-2C94-479D-98B4-3659D87567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D86E414E-007A-4F7C-9FF1-FD1CAC9E4A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5095" y="2964008"/>
            <a:ext cx="29904412" cy="1054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67104211-445F-4182-A680-DD542410A9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1" name="Rectangle 2">
            <a:extLst>
              <a:ext uri="{FF2B5EF4-FFF2-40B4-BE49-F238E27FC236}">
                <a16:creationId xmlns:a16="http://schemas.microsoft.com/office/drawing/2014/main" id="{A0FAD76C-FE97-457C-8AAD-1F7E76B8A2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8991" y="2352095"/>
            <a:ext cx="32996075" cy="12535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2" name="Rectangle 2">
            <a:extLst>
              <a:ext uri="{FF2B5EF4-FFF2-40B4-BE49-F238E27FC236}">
                <a16:creationId xmlns:a16="http://schemas.microsoft.com/office/drawing/2014/main" id="{069177A0-C14A-473E-B691-1DEB14BB4D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3029" y="551703"/>
            <a:ext cx="30896135" cy="644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4" name="Rectangle 4">
            <a:extLst>
              <a:ext uri="{FF2B5EF4-FFF2-40B4-BE49-F238E27FC236}">
                <a16:creationId xmlns:a16="http://schemas.microsoft.com/office/drawing/2014/main" id="{13320B7D-F1FF-413D-AF60-05D2E02FA5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47430" y="538113"/>
            <a:ext cx="28069698" cy="637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5" name="Rectangle 2">
            <a:extLst>
              <a:ext uri="{FF2B5EF4-FFF2-40B4-BE49-F238E27FC236}">
                <a16:creationId xmlns:a16="http://schemas.microsoft.com/office/drawing/2014/main" id="{CE2804A1-D30A-4E31-B51E-93AAD1BBE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3249" y="1543653"/>
            <a:ext cx="32752989" cy="783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6" name="Rectangle 2">
            <a:extLst>
              <a:ext uri="{FF2B5EF4-FFF2-40B4-BE49-F238E27FC236}">
                <a16:creationId xmlns:a16="http://schemas.microsoft.com/office/drawing/2014/main" id="{535818DD-2F0E-4BB3-BEB9-2FEACE8F82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7656" y="1601101"/>
            <a:ext cx="29949746" cy="8148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6" name="Rectangle 2">
            <a:extLst>
              <a:ext uri="{FF2B5EF4-FFF2-40B4-BE49-F238E27FC236}">
                <a16:creationId xmlns:a16="http://schemas.microsoft.com/office/drawing/2014/main" id="{84CA46B4-DE02-4953-8838-49147D5D7F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5575" y="1504495"/>
            <a:ext cx="36889099" cy="862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7" name="Rectangle 2">
            <a:extLst>
              <a:ext uri="{FF2B5EF4-FFF2-40B4-BE49-F238E27FC236}">
                <a16:creationId xmlns:a16="http://schemas.microsoft.com/office/drawing/2014/main" id="{7555313D-98F0-4147-8148-F325B68757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1355602"/>
            <a:ext cx="30740916" cy="590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9" name="Rectangle 4">
            <a:extLst>
              <a:ext uri="{FF2B5EF4-FFF2-40B4-BE49-F238E27FC236}">
                <a16:creationId xmlns:a16="http://schemas.microsoft.com/office/drawing/2014/main" id="{2E649545-D74B-474D-81F6-E99E7FD583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0" name="Rectangle 4">
            <a:extLst>
              <a:ext uri="{FF2B5EF4-FFF2-40B4-BE49-F238E27FC236}">
                <a16:creationId xmlns:a16="http://schemas.microsoft.com/office/drawing/2014/main" id="{C6818E94-E38A-4819-895C-D8E9F6739C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1" name="Rectangle 2">
            <a:extLst>
              <a:ext uri="{FF2B5EF4-FFF2-40B4-BE49-F238E27FC236}">
                <a16:creationId xmlns:a16="http://schemas.microsoft.com/office/drawing/2014/main" id="{99DC4C6F-9DB8-41A5-B7CB-E8468593DF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3279" y="1127034"/>
            <a:ext cx="28518560" cy="6910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2" name="Rectangle 2">
            <a:extLst>
              <a:ext uri="{FF2B5EF4-FFF2-40B4-BE49-F238E27FC236}">
                <a16:creationId xmlns:a16="http://schemas.microsoft.com/office/drawing/2014/main" id="{30274C09-FB5C-4F9D-BB77-78BEF38B1D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94200" y="1683151"/>
            <a:ext cx="24559994" cy="6201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3" name="Rectangle 2">
            <a:extLst>
              <a:ext uri="{FF2B5EF4-FFF2-40B4-BE49-F238E27FC236}">
                <a16:creationId xmlns:a16="http://schemas.microsoft.com/office/drawing/2014/main" id="{F4FB7A3F-696A-47FD-A257-961BCDE711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98600" y="2319274"/>
            <a:ext cx="28951276" cy="730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4" name="Rectangle 2">
            <a:extLst>
              <a:ext uri="{FF2B5EF4-FFF2-40B4-BE49-F238E27FC236}">
                <a16:creationId xmlns:a16="http://schemas.microsoft.com/office/drawing/2014/main" id="{03374967-7A19-4F5B-AFF0-EEE2C7B297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301896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5" name="Rectangle 2">
            <a:extLst>
              <a:ext uri="{FF2B5EF4-FFF2-40B4-BE49-F238E27FC236}">
                <a16:creationId xmlns:a16="http://schemas.microsoft.com/office/drawing/2014/main" id="{140A0334-FBEA-4A40-955F-169C2A10CA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74437" y="1667147"/>
            <a:ext cx="31728752" cy="785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6" name="Rectangle 2">
            <a:extLst>
              <a:ext uri="{FF2B5EF4-FFF2-40B4-BE49-F238E27FC236}">
                <a16:creationId xmlns:a16="http://schemas.microsoft.com/office/drawing/2014/main" id="{1B144AD4-75FF-499A-B8A4-F368264FDD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5357" y="1974708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7" name="Rectangle 2">
            <a:extLst>
              <a:ext uri="{FF2B5EF4-FFF2-40B4-BE49-F238E27FC236}">
                <a16:creationId xmlns:a16="http://schemas.microsoft.com/office/drawing/2014/main" id="{E1A98474-71A8-446E-A434-36667BF98D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05014" y="819161"/>
            <a:ext cx="30282402" cy="686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8" name="Rectangle 2">
            <a:extLst>
              <a:ext uri="{FF2B5EF4-FFF2-40B4-BE49-F238E27FC236}">
                <a16:creationId xmlns:a16="http://schemas.microsoft.com/office/drawing/2014/main" id="{CA68A253-B84F-456D-8E41-8BD24B02FF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3238" y="2507288"/>
            <a:ext cx="31196232" cy="7864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9" name="Rectangle 2">
            <a:extLst>
              <a:ext uri="{FF2B5EF4-FFF2-40B4-BE49-F238E27FC236}">
                <a16:creationId xmlns:a16="http://schemas.microsoft.com/office/drawing/2014/main" id="{44D42310-018C-4B4B-B67C-15BCE52B98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63217" y="1483322"/>
            <a:ext cx="31250671" cy="7926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0" name="Rectangle 2">
            <a:extLst>
              <a:ext uri="{FF2B5EF4-FFF2-40B4-BE49-F238E27FC236}">
                <a16:creationId xmlns:a16="http://schemas.microsoft.com/office/drawing/2014/main" id="{9B1EBC78-96F7-4E7F-A112-82B7DCFC93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8" name="Rectangle 4">
            <a:extLst>
              <a:ext uri="{FF2B5EF4-FFF2-40B4-BE49-F238E27FC236}">
                <a16:creationId xmlns:a16="http://schemas.microsoft.com/office/drawing/2014/main" id="{CB4B53EF-6425-4541-AE5C-DD627A7FA2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7993" y="1973810"/>
            <a:ext cx="29024451" cy="730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2C53AB24-BC6F-4E11-BDFF-60B09755EE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7164" y="1940663"/>
            <a:ext cx="31456586" cy="8492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1" name="Rectangle 2">
            <a:extLst>
              <a:ext uri="{FF2B5EF4-FFF2-40B4-BE49-F238E27FC236}">
                <a16:creationId xmlns:a16="http://schemas.microsoft.com/office/drawing/2014/main" id="{16A1E0C3-4444-4C02-9BD7-4CC1AD94DE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63322" y="1992553"/>
            <a:ext cx="32957773" cy="10170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3" name="Rectangle 2">
            <a:extLst>
              <a:ext uri="{FF2B5EF4-FFF2-40B4-BE49-F238E27FC236}">
                <a16:creationId xmlns:a16="http://schemas.microsoft.com/office/drawing/2014/main" id="{49857DBD-068D-4B93-9253-051CA76317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97860" y="2081778"/>
            <a:ext cx="31081751" cy="10363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2" name="Rectangle 2">
            <a:extLst>
              <a:ext uri="{FF2B5EF4-FFF2-40B4-BE49-F238E27FC236}">
                <a16:creationId xmlns:a16="http://schemas.microsoft.com/office/drawing/2014/main" id="{AD84B0F5-5604-43A0-B29A-F739424183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3355" y="2120974"/>
            <a:ext cx="29904412" cy="8906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4" name="Rectangle 2">
            <a:extLst>
              <a:ext uri="{FF2B5EF4-FFF2-40B4-BE49-F238E27FC236}">
                <a16:creationId xmlns:a16="http://schemas.microsoft.com/office/drawing/2014/main" id="{EA0C67AC-26AF-449E-966E-400376829B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3810" y="7728905"/>
            <a:ext cx="34713746" cy="1699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5" name="Rectangle 4">
            <a:extLst>
              <a:ext uri="{FF2B5EF4-FFF2-40B4-BE49-F238E27FC236}">
                <a16:creationId xmlns:a16="http://schemas.microsoft.com/office/drawing/2014/main" id="{A4D8307E-9451-4CB8-8EA5-BF6D436978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42619" y="1683678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0" name="Rectangle 2">
            <a:extLst>
              <a:ext uri="{FF2B5EF4-FFF2-40B4-BE49-F238E27FC236}">
                <a16:creationId xmlns:a16="http://schemas.microsoft.com/office/drawing/2014/main" id="{EB4048E2-A535-4F5F-94C4-B386CED887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52332" y="1866382"/>
            <a:ext cx="32655093" cy="843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1" name="Rectangle 2">
            <a:extLst>
              <a:ext uri="{FF2B5EF4-FFF2-40B4-BE49-F238E27FC236}">
                <a16:creationId xmlns:a16="http://schemas.microsoft.com/office/drawing/2014/main" id="{53C1111D-8DBE-40AE-AC52-B2DDACF3E7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7498" y="2231889"/>
            <a:ext cx="34735738" cy="939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2" name="Rectangle 4">
            <a:extLst>
              <a:ext uri="{FF2B5EF4-FFF2-40B4-BE49-F238E27FC236}">
                <a16:creationId xmlns:a16="http://schemas.microsoft.com/office/drawing/2014/main" id="{8FFC150C-4BC2-49DE-BED1-8548497D7E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3" name="Rectangle 6">
            <a:extLst>
              <a:ext uri="{FF2B5EF4-FFF2-40B4-BE49-F238E27FC236}">
                <a16:creationId xmlns:a16="http://schemas.microsoft.com/office/drawing/2014/main" id="{D6E80C7B-F075-43DF-B919-B06C4FE728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8200" y="5047311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4" name="Rectangle 2">
            <a:extLst>
              <a:ext uri="{FF2B5EF4-FFF2-40B4-BE49-F238E27FC236}">
                <a16:creationId xmlns:a16="http://schemas.microsoft.com/office/drawing/2014/main" id="{F4BEBE48-B76C-487F-9483-0DB8EC9A1D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7546" y="2069045"/>
            <a:ext cx="28081234" cy="6377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83969" name="_x523923064">
            <a:extLst>
              <a:ext uri="{FF2B5EF4-FFF2-40B4-BE49-F238E27FC236}">
                <a16:creationId xmlns:a16="http://schemas.microsoft.com/office/drawing/2014/main" id="{47C22D40-7F9F-45CC-8CF3-CADC76A692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7546" y="2526246"/>
            <a:ext cx="9372600" cy="5552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687" name="슬라이드 번호 개체 틀 71686">
            <a:extLst>
              <a:ext uri="{FF2B5EF4-FFF2-40B4-BE49-F238E27FC236}">
                <a16:creationId xmlns:a16="http://schemas.microsoft.com/office/drawing/2014/main" id="{518BC987-A61A-4006-96E9-B5CD90B38CC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5773400" y="34290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8229818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102969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에디터 기능 추가를 통한 글씨변경 테스팅</a:t>
            </a:r>
            <a:endParaRPr lang="en-US" altLang="ko-KR" sz="4400">
              <a:solidFill>
                <a:schemeClr val="tx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12C84E6-62D4-4356-8797-C7EB54972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8" y="2092236"/>
            <a:ext cx="33772767" cy="91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99CFE647-E180-47E3-B148-9943547EE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7736" y="1838854"/>
            <a:ext cx="31196337" cy="1014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8" name="Rectangle 2">
            <a:extLst>
              <a:ext uri="{FF2B5EF4-FFF2-40B4-BE49-F238E27FC236}">
                <a16:creationId xmlns:a16="http://schemas.microsoft.com/office/drawing/2014/main" id="{426A2A3A-755C-4983-8413-6CD35B646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757" y="-170388"/>
            <a:ext cx="33018021" cy="75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1" name="Rectangle 6">
            <a:extLst>
              <a:ext uri="{FF2B5EF4-FFF2-40B4-BE49-F238E27FC236}">
                <a16:creationId xmlns:a16="http://schemas.microsoft.com/office/drawing/2014/main" id="{1084B9B6-A69F-4B86-96D0-CA587AA6C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3" name="Rectangle 4">
            <a:extLst>
              <a:ext uri="{FF2B5EF4-FFF2-40B4-BE49-F238E27FC236}">
                <a16:creationId xmlns:a16="http://schemas.microsoft.com/office/drawing/2014/main" id="{C64DE9AE-2D03-498F-806E-F1FC312ED5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0784" y="5501953"/>
            <a:ext cx="31629835" cy="1235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3A4244D-AC42-4477-A6DE-A989455FA6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8859" y="751287"/>
            <a:ext cx="29746221" cy="670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FDB44889-918E-4966-BF35-CCB2AB6F1A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1878478"/>
            <a:ext cx="32790310" cy="858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E596061-2C94-479D-98B4-3659D87567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D86E414E-007A-4F7C-9FF1-FD1CAC9E4A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5095" y="2964008"/>
            <a:ext cx="29904412" cy="1054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67104211-445F-4182-A680-DD542410A9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1" name="Rectangle 2">
            <a:extLst>
              <a:ext uri="{FF2B5EF4-FFF2-40B4-BE49-F238E27FC236}">
                <a16:creationId xmlns:a16="http://schemas.microsoft.com/office/drawing/2014/main" id="{A0FAD76C-FE97-457C-8AAD-1F7E76B8A2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8991" y="2352095"/>
            <a:ext cx="32996075" cy="12535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2" name="Rectangle 2">
            <a:extLst>
              <a:ext uri="{FF2B5EF4-FFF2-40B4-BE49-F238E27FC236}">
                <a16:creationId xmlns:a16="http://schemas.microsoft.com/office/drawing/2014/main" id="{069177A0-C14A-473E-B691-1DEB14BB4D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3029" y="551703"/>
            <a:ext cx="30896135" cy="644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4" name="Rectangle 4">
            <a:extLst>
              <a:ext uri="{FF2B5EF4-FFF2-40B4-BE49-F238E27FC236}">
                <a16:creationId xmlns:a16="http://schemas.microsoft.com/office/drawing/2014/main" id="{13320B7D-F1FF-413D-AF60-05D2E02FA5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47430" y="538113"/>
            <a:ext cx="28069698" cy="637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5" name="Rectangle 2">
            <a:extLst>
              <a:ext uri="{FF2B5EF4-FFF2-40B4-BE49-F238E27FC236}">
                <a16:creationId xmlns:a16="http://schemas.microsoft.com/office/drawing/2014/main" id="{CE2804A1-D30A-4E31-B51E-93AAD1BBE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3249" y="1543653"/>
            <a:ext cx="32752989" cy="783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6" name="Rectangle 2">
            <a:extLst>
              <a:ext uri="{FF2B5EF4-FFF2-40B4-BE49-F238E27FC236}">
                <a16:creationId xmlns:a16="http://schemas.microsoft.com/office/drawing/2014/main" id="{535818DD-2F0E-4BB3-BEB9-2FEACE8F82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7656" y="1601101"/>
            <a:ext cx="29949746" cy="8148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6" name="Rectangle 2">
            <a:extLst>
              <a:ext uri="{FF2B5EF4-FFF2-40B4-BE49-F238E27FC236}">
                <a16:creationId xmlns:a16="http://schemas.microsoft.com/office/drawing/2014/main" id="{84CA46B4-DE02-4953-8838-49147D5D7F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5575" y="1504495"/>
            <a:ext cx="36889099" cy="862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7" name="Rectangle 2">
            <a:extLst>
              <a:ext uri="{FF2B5EF4-FFF2-40B4-BE49-F238E27FC236}">
                <a16:creationId xmlns:a16="http://schemas.microsoft.com/office/drawing/2014/main" id="{7555313D-98F0-4147-8148-F325B68757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1355602"/>
            <a:ext cx="30740916" cy="590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9" name="Rectangle 4">
            <a:extLst>
              <a:ext uri="{FF2B5EF4-FFF2-40B4-BE49-F238E27FC236}">
                <a16:creationId xmlns:a16="http://schemas.microsoft.com/office/drawing/2014/main" id="{2E649545-D74B-474D-81F6-E99E7FD583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0" name="Rectangle 4">
            <a:extLst>
              <a:ext uri="{FF2B5EF4-FFF2-40B4-BE49-F238E27FC236}">
                <a16:creationId xmlns:a16="http://schemas.microsoft.com/office/drawing/2014/main" id="{C6818E94-E38A-4819-895C-D8E9F6739C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1" name="Rectangle 2">
            <a:extLst>
              <a:ext uri="{FF2B5EF4-FFF2-40B4-BE49-F238E27FC236}">
                <a16:creationId xmlns:a16="http://schemas.microsoft.com/office/drawing/2014/main" id="{99DC4C6F-9DB8-41A5-B7CB-E8468593DF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3279" y="1127034"/>
            <a:ext cx="28518560" cy="6910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2" name="Rectangle 2">
            <a:extLst>
              <a:ext uri="{FF2B5EF4-FFF2-40B4-BE49-F238E27FC236}">
                <a16:creationId xmlns:a16="http://schemas.microsoft.com/office/drawing/2014/main" id="{30274C09-FB5C-4F9D-BB77-78BEF38B1D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94200" y="1683151"/>
            <a:ext cx="24559994" cy="6201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3" name="Rectangle 2">
            <a:extLst>
              <a:ext uri="{FF2B5EF4-FFF2-40B4-BE49-F238E27FC236}">
                <a16:creationId xmlns:a16="http://schemas.microsoft.com/office/drawing/2014/main" id="{F4FB7A3F-696A-47FD-A257-961BCDE711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98600" y="2319274"/>
            <a:ext cx="28951276" cy="730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4" name="Rectangle 2">
            <a:extLst>
              <a:ext uri="{FF2B5EF4-FFF2-40B4-BE49-F238E27FC236}">
                <a16:creationId xmlns:a16="http://schemas.microsoft.com/office/drawing/2014/main" id="{03374967-7A19-4F5B-AFF0-EEE2C7B297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301896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5" name="Rectangle 2">
            <a:extLst>
              <a:ext uri="{FF2B5EF4-FFF2-40B4-BE49-F238E27FC236}">
                <a16:creationId xmlns:a16="http://schemas.microsoft.com/office/drawing/2014/main" id="{140A0334-FBEA-4A40-955F-169C2A10CA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74437" y="1667147"/>
            <a:ext cx="31728752" cy="785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6" name="Rectangle 2">
            <a:extLst>
              <a:ext uri="{FF2B5EF4-FFF2-40B4-BE49-F238E27FC236}">
                <a16:creationId xmlns:a16="http://schemas.microsoft.com/office/drawing/2014/main" id="{1B144AD4-75FF-499A-B8A4-F368264FDD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5357" y="1974708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7" name="Rectangle 2">
            <a:extLst>
              <a:ext uri="{FF2B5EF4-FFF2-40B4-BE49-F238E27FC236}">
                <a16:creationId xmlns:a16="http://schemas.microsoft.com/office/drawing/2014/main" id="{E1A98474-71A8-446E-A434-36667BF98D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05014" y="819161"/>
            <a:ext cx="30282402" cy="686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8" name="Rectangle 2">
            <a:extLst>
              <a:ext uri="{FF2B5EF4-FFF2-40B4-BE49-F238E27FC236}">
                <a16:creationId xmlns:a16="http://schemas.microsoft.com/office/drawing/2014/main" id="{CA68A253-B84F-456D-8E41-8BD24B02FF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3238" y="2507288"/>
            <a:ext cx="31196232" cy="7864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9" name="Rectangle 2">
            <a:extLst>
              <a:ext uri="{FF2B5EF4-FFF2-40B4-BE49-F238E27FC236}">
                <a16:creationId xmlns:a16="http://schemas.microsoft.com/office/drawing/2014/main" id="{44D42310-018C-4B4B-B67C-15BCE52B98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63217" y="1483322"/>
            <a:ext cx="31250671" cy="7926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0" name="Rectangle 2">
            <a:extLst>
              <a:ext uri="{FF2B5EF4-FFF2-40B4-BE49-F238E27FC236}">
                <a16:creationId xmlns:a16="http://schemas.microsoft.com/office/drawing/2014/main" id="{9B1EBC78-96F7-4E7F-A112-82B7DCFC93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8" name="Rectangle 4">
            <a:extLst>
              <a:ext uri="{FF2B5EF4-FFF2-40B4-BE49-F238E27FC236}">
                <a16:creationId xmlns:a16="http://schemas.microsoft.com/office/drawing/2014/main" id="{CB4B53EF-6425-4541-AE5C-DD627A7FA2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7993" y="1973810"/>
            <a:ext cx="29024451" cy="730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2C53AB24-BC6F-4E11-BDFF-60B09755EE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7164" y="1940663"/>
            <a:ext cx="31456586" cy="8492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1" name="Rectangle 2">
            <a:extLst>
              <a:ext uri="{FF2B5EF4-FFF2-40B4-BE49-F238E27FC236}">
                <a16:creationId xmlns:a16="http://schemas.microsoft.com/office/drawing/2014/main" id="{16A1E0C3-4444-4C02-9BD7-4CC1AD94DE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63322" y="1992553"/>
            <a:ext cx="32957773" cy="10170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3" name="Rectangle 2">
            <a:extLst>
              <a:ext uri="{FF2B5EF4-FFF2-40B4-BE49-F238E27FC236}">
                <a16:creationId xmlns:a16="http://schemas.microsoft.com/office/drawing/2014/main" id="{49857DBD-068D-4B93-9253-051CA76317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97860" y="2081778"/>
            <a:ext cx="31081751" cy="10363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2" name="Rectangle 2">
            <a:extLst>
              <a:ext uri="{FF2B5EF4-FFF2-40B4-BE49-F238E27FC236}">
                <a16:creationId xmlns:a16="http://schemas.microsoft.com/office/drawing/2014/main" id="{AD84B0F5-5604-43A0-B29A-F739424183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3355" y="2120974"/>
            <a:ext cx="29904412" cy="8906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4" name="Rectangle 2">
            <a:extLst>
              <a:ext uri="{FF2B5EF4-FFF2-40B4-BE49-F238E27FC236}">
                <a16:creationId xmlns:a16="http://schemas.microsoft.com/office/drawing/2014/main" id="{EA0C67AC-26AF-449E-966E-400376829B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3810" y="7728905"/>
            <a:ext cx="34713746" cy="1699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5" name="Rectangle 4">
            <a:extLst>
              <a:ext uri="{FF2B5EF4-FFF2-40B4-BE49-F238E27FC236}">
                <a16:creationId xmlns:a16="http://schemas.microsoft.com/office/drawing/2014/main" id="{A4D8307E-9451-4CB8-8EA5-BF6D436978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42619" y="1683678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0" name="Rectangle 2">
            <a:extLst>
              <a:ext uri="{FF2B5EF4-FFF2-40B4-BE49-F238E27FC236}">
                <a16:creationId xmlns:a16="http://schemas.microsoft.com/office/drawing/2014/main" id="{EB4048E2-A535-4F5F-94C4-B386CED887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52332" y="1866382"/>
            <a:ext cx="32655093" cy="843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1" name="Rectangle 2">
            <a:extLst>
              <a:ext uri="{FF2B5EF4-FFF2-40B4-BE49-F238E27FC236}">
                <a16:creationId xmlns:a16="http://schemas.microsoft.com/office/drawing/2014/main" id="{53C1111D-8DBE-40AE-AC52-B2DDACF3E7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7498" y="2231889"/>
            <a:ext cx="34735738" cy="939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2" name="Rectangle 4">
            <a:extLst>
              <a:ext uri="{FF2B5EF4-FFF2-40B4-BE49-F238E27FC236}">
                <a16:creationId xmlns:a16="http://schemas.microsoft.com/office/drawing/2014/main" id="{8FFC150C-4BC2-49DE-BED1-8548497D7E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3" name="Rectangle 6">
            <a:extLst>
              <a:ext uri="{FF2B5EF4-FFF2-40B4-BE49-F238E27FC236}">
                <a16:creationId xmlns:a16="http://schemas.microsoft.com/office/drawing/2014/main" id="{D6E80C7B-F075-43DF-B919-B06C4FE728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8200" y="5047311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4" name="Rectangle 2">
            <a:extLst>
              <a:ext uri="{FF2B5EF4-FFF2-40B4-BE49-F238E27FC236}">
                <a16:creationId xmlns:a16="http://schemas.microsoft.com/office/drawing/2014/main" id="{F4BEBE48-B76C-487F-9483-0DB8EC9A1D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7546" y="2069045"/>
            <a:ext cx="28081234" cy="6377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5" name="Rectangle 2">
            <a:extLst>
              <a:ext uri="{FF2B5EF4-FFF2-40B4-BE49-F238E27FC236}">
                <a16:creationId xmlns:a16="http://schemas.microsoft.com/office/drawing/2014/main" id="{C2E64B20-8F78-400E-8A8C-545C0D69D7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78612" y="1316465"/>
            <a:ext cx="34965736" cy="8502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84993" name="_x600344232">
            <a:extLst>
              <a:ext uri="{FF2B5EF4-FFF2-40B4-BE49-F238E27FC236}">
                <a16:creationId xmlns:a16="http://schemas.microsoft.com/office/drawing/2014/main" id="{E69E357E-1352-4CCE-84B9-6E9FA56466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8612" y="1773665"/>
            <a:ext cx="11582400" cy="772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688" name="슬라이드 번호 개체 틀 71687">
            <a:extLst>
              <a:ext uri="{FF2B5EF4-FFF2-40B4-BE49-F238E27FC236}">
                <a16:creationId xmlns:a16="http://schemas.microsoft.com/office/drawing/2014/main" id="{13E7C8F7-3D73-4A34-B4C0-CC53AB33551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5773400" y="34290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024191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102969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메일 임시저장</a:t>
            </a:r>
            <a:endParaRPr lang="en-US" altLang="ko-KR" sz="4400">
              <a:solidFill>
                <a:schemeClr val="tx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12C84E6-62D4-4356-8797-C7EB54972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8" y="2092236"/>
            <a:ext cx="33772767" cy="91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99CFE647-E180-47E3-B148-9943547EE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7736" y="1838854"/>
            <a:ext cx="31196337" cy="1014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8" name="Rectangle 2">
            <a:extLst>
              <a:ext uri="{FF2B5EF4-FFF2-40B4-BE49-F238E27FC236}">
                <a16:creationId xmlns:a16="http://schemas.microsoft.com/office/drawing/2014/main" id="{426A2A3A-755C-4983-8413-6CD35B646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757" y="-170388"/>
            <a:ext cx="33018021" cy="75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1" name="Rectangle 6">
            <a:extLst>
              <a:ext uri="{FF2B5EF4-FFF2-40B4-BE49-F238E27FC236}">
                <a16:creationId xmlns:a16="http://schemas.microsoft.com/office/drawing/2014/main" id="{1084B9B6-A69F-4B86-96D0-CA587AA6C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3" name="Rectangle 4">
            <a:extLst>
              <a:ext uri="{FF2B5EF4-FFF2-40B4-BE49-F238E27FC236}">
                <a16:creationId xmlns:a16="http://schemas.microsoft.com/office/drawing/2014/main" id="{C64DE9AE-2D03-498F-806E-F1FC312ED5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0784" y="5501953"/>
            <a:ext cx="31629835" cy="1235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3A4244D-AC42-4477-A6DE-A989455FA6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8859" y="751287"/>
            <a:ext cx="29746221" cy="670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FDB44889-918E-4966-BF35-CCB2AB6F1A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1878478"/>
            <a:ext cx="32790310" cy="858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E596061-2C94-479D-98B4-3659D87567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D86E414E-007A-4F7C-9FF1-FD1CAC9E4A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5095" y="2964008"/>
            <a:ext cx="29904412" cy="1054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67104211-445F-4182-A680-DD542410A9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1" name="Rectangle 2">
            <a:extLst>
              <a:ext uri="{FF2B5EF4-FFF2-40B4-BE49-F238E27FC236}">
                <a16:creationId xmlns:a16="http://schemas.microsoft.com/office/drawing/2014/main" id="{A0FAD76C-FE97-457C-8AAD-1F7E76B8A2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8991" y="2352095"/>
            <a:ext cx="32996075" cy="12535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2" name="Rectangle 2">
            <a:extLst>
              <a:ext uri="{FF2B5EF4-FFF2-40B4-BE49-F238E27FC236}">
                <a16:creationId xmlns:a16="http://schemas.microsoft.com/office/drawing/2014/main" id="{069177A0-C14A-473E-B691-1DEB14BB4D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3029" y="551703"/>
            <a:ext cx="30896135" cy="644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4" name="Rectangle 4">
            <a:extLst>
              <a:ext uri="{FF2B5EF4-FFF2-40B4-BE49-F238E27FC236}">
                <a16:creationId xmlns:a16="http://schemas.microsoft.com/office/drawing/2014/main" id="{13320B7D-F1FF-413D-AF60-05D2E02FA5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47430" y="538113"/>
            <a:ext cx="28069698" cy="637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5" name="Rectangle 2">
            <a:extLst>
              <a:ext uri="{FF2B5EF4-FFF2-40B4-BE49-F238E27FC236}">
                <a16:creationId xmlns:a16="http://schemas.microsoft.com/office/drawing/2014/main" id="{CE2804A1-D30A-4E31-B51E-93AAD1BBE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3249" y="1543653"/>
            <a:ext cx="32752989" cy="783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6" name="Rectangle 2">
            <a:extLst>
              <a:ext uri="{FF2B5EF4-FFF2-40B4-BE49-F238E27FC236}">
                <a16:creationId xmlns:a16="http://schemas.microsoft.com/office/drawing/2014/main" id="{535818DD-2F0E-4BB3-BEB9-2FEACE8F82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7656" y="1601101"/>
            <a:ext cx="29949746" cy="8148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6" name="Rectangle 2">
            <a:extLst>
              <a:ext uri="{FF2B5EF4-FFF2-40B4-BE49-F238E27FC236}">
                <a16:creationId xmlns:a16="http://schemas.microsoft.com/office/drawing/2014/main" id="{84CA46B4-DE02-4953-8838-49147D5D7F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5575" y="1504495"/>
            <a:ext cx="36889099" cy="862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7" name="Rectangle 2">
            <a:extLst>
              <a:ext uri="{FF2B5EF4-FFF2-40B4-BE49-F238E27FC236}">
                <a16:creationId xmlns:a16="http://schemas.microsoft.com/office/drawing/2014/main" id="{7555313D-98F0-4147-8148-F325B68757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1355602"/>
            <a:ext cx="30740916" cy="590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9" name="Rectangle 4">
            <a:extLst>
              <a:ext uri="{FF2B5EF4-FFF2-40B4-BE49-F238E27FC236}">
                <a16:creationId xmlns:a16="http://schemas.microsoft.com/office/drawing/2014/main" id="{2E649545-D74B-474D-81F6-E99E7FD583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0" name="Rectangle 4">
            <a:extLst>
              <a:ext uri="{FF2B5EF4-FFF2-40B4-BE49-F238E27FC236}">
                <a16:creationId xmlns:a16="http://schemas.microsoft.com/office/drawing/2014/main" id="{C6818E94-E38A-4819-895C-D8E9F6739C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1" name="Rectangle 2">
            <a:extLst>
              <a:ext uri="{FF2B5EF4-FFF2-40B4-BE49-F238E27FC236}">
                <a16:creationId xmlns:a16="http://schemas.microsoft.com/office/drawing/2014/main" id="{99DC4C6F-9DB8-41A5-B7CB-E8468593DF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3279" y="1127034"/>
            <a:ext cx="28518560" cy="6910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2" name="Rectangle 2">
            <a:extLst>
              <a:ext uri="{FF2B5EF4-FFF2-40B4-BE49-F238E27FC236}">
                <a16:creationId xmlns:a16="http://schemas.microsoft.com/office/drawing/2014/main" id="{30274C09-FB5C-4F9D-BB77-78BEF38B1D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94200" y="1683151"/>
            <a:ext cx="24559994" cy="6201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3" name="Rectangle 2">
            <a:extLst>
              <a:ext uri="{FF2B5EF4-FFF2-40B4-BE49-F238E27FC236}">
                <a16:creationId xmlns:a16="http://schemas.microsoft.com/office/drawing/2014/main" id="{F4FB7A3F-696A-47FD-A257-961BCDE711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98600" y="2319274"/>
            <a:ext cx="28951276" cy="730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4" name="Rectangle 2">
            <a:extLst>
              <a:ext uri="{FF2B5EF4-FFF2-40B4-BE49-F238E27FC236}">
                <a16:creationId xmlns:a16="http://schemas.microsoft.com/office/drawing/2014/main" id="{03374967-7A19-4F5B-AFF0-EEE2C7B297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301896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5" name="Rectangle 2">
            <a:extLst>
              <a:ext uri="{FF2B5EF4-FFF2-40B4-BE49-F238E27FC236}">
                <a16:creationId xmlns:a16="http://schemas.microsoft.com/office/drawing/2014/main" id="{140A0334-FBEA-4A40-955F-169C2A10CA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74437" y="1667147"/>
            <a:ext cx="31728752" cy="785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6" name="Rectangle 2">
            <a:extLst>
              <a:ext uri="{FF2B5EF4-FFF2-40B4-BE49-F238E27FC236}">
                <a16:creationId xmlns:a16="http://schemas.microsoft.com/office/drawing/2014/main" id="{1B144AD4-75FF-499A-B8A4-F368264FDD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5357" y="1974708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7" name="Rectangle 2">
            <a:extLst>
              <a:ext uri="{FF2B5EF4-FFF2-40B4-BE49-F238E27FC236}">
                <a16:creationId xmlns:a16="http://schemas.microsoft.com/office/drawing/2014/main" id="{E1A98474-71A8-446E-A434-36667BF98D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05014" y="819161"/>
            <a:ext cx="30282402" cy="686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8" name="Rectangle 2">
            <a:extLst>
              <a:ext uri="{FF2B5EF4-FFF2-40B4-BE49-F238E27FC236}">
                <a16:creationId xmlns:a16="http://schemas.microsoft.com/office/drawing/2014/main" id="{CA68A253-B84F-456D-8E41-8BD24B02FF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3238" y="2507288"/>
            <a:ext cx="31196232" cy="7864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9" name="Rectangle 2">
            <a:extLst>
              <a:ext uri="{FF2B5EF4-FFF2-40B4-BE49-F238E27FC236}">
                <a16:creationId xmlns:a16="http://schemas.microsoft.com/office/drawing/2014/main" id="{44D42310-018C-4B4B-B67C-15BCE52B98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63217" y="1483322"/>
            <a:ext cx="31250671" cy="7926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0" name="Rectangle 2">
            <a:extLst>
              <a:ext uri="{FF2B5EF4-FFF2-40B4-BE49-F238E27FC236}">
                <a16:creationId xmlns:a16="http://schemas.microsoft.com/office/drawing/2014/main" id="{9B1EBC78-96F7-4E7F-A112-82B7DCFC93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8" name="Rectangle 4">
            <a:extLst>
              <a:ext uri="{FF2B5EF4-FFF2-40B4-BE49-F238E27FC236}">
                <a16:creationId xmlns:a16="http://schemas.microsoft.com/office/drawing/2014/main" id="{CB4B53EF-6425-4541-AE5C-DD627A7FA2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7993" y="1973810"/>
            <a:ext cx="29024451" cy="730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2C53AB24-BC6F-4E11-BDFF-60B09755EE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7164" y="1940663"/>
            <a:ext cx="31456586" cy="8492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1" name="Rectangle 2">
            <a:extLst>
              <a:ext uri="{FF2B5EF4-FFF2-40B4-BE49-F238E27FC236}">
                <a16:creationId xmlns:a16="http://schemas.microsoft.com/office/drawing/2014/main" id="{16A1E0C3-4444-4C02-9BD7-4CC1AD94DE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63322" y="1992553"/>
            <a:ext cx="32957773" cy="10170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3" name="Rectangle 2">
            <a:extLst>
              <a:ext uri="{FF2B5EF4-FFF2-40B4-BE49-F238E27FC236}">
                <a16:creationId xmlns:a16="http://schemas.microsoft.com/office/drawing/2014/main" id="{49857DBD-068D-4B93-9253-051CA76317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97860" y="2081778"/>
            <a:ext cx="31081751" cy="10363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2" name="Rectangle 2">
            <a:extLst>
              <a:ext uri="{FF2B5EF4-FFF2-40B4-BE49-F238E27FC236}">
                <a16:creationId xmlns:a16="http://schemas.microsoft.com/office/drawing/2014/main" id="{AD84B0F5-5604-43A0-B29A-F739424183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3355" y="2120974"/>
            <a:ext cx="29904412" cy="8906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4" name="Rectangle 2">
            <a:extLst>
              <a:ext uri="{FF2B5EF4-FFF2-40B4-BE49-F238E27FC236}">
                <a16:creationId xmlns:a16="http://schemas.microsoft.com/office/drawing/2014/main" id="{EA0C67AC-26AF-449E-966E-400376829B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3810" y="7728905"/>
            <a:ext cx="34713746" cy="1699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5" name="Rectangle 4">
            <a:extLst>
              <a:ext uri="{FF2B5EF4-FFF2-40B4-BE49-F238E27FC236}">
                <a16:creationId xmlns:a16="http://schemas.microsoft.com/office/drawing/2014/main" id="{A4D8307E-9451-4CB8-8EA5-BF6D436978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42619" y="1683678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0" name="Rectangle 2">
            <a:extLst>
              <a:ext uri="{FF2B5EF4-FFF2-40B4-BE49-F238E27FC236}">
                <a16:creationId xmlns:a16="http://schemas.microsoft.com/office/drawing/2014/main" id="{EB4048E2-A535-4F5F-94C4-B386CED887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52332" y="1866382"/>
            <a:ext cx="32655093" cy="843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1" name="Rectangle 2">
            <a:extLst>
              <a:ext uri="{FF2B5EF4-FFF2-40B4-BE49-F238E27FC236}">
                <a16:creationId xmlns:a16="http://schemas.microsoft.com/office/drawing/2014/main" id="{53C1111D-8DBE-40AE-AC52-B2DDACF3E7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7498" y="2231889"/>
            <a:ext cx="34735738" cy="939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2" name="Rectangle 4">
            <a:extLst>
              <a:ext uri="{FF2B5EF4-FFF2-40B4-BE49-F238E27FC236}">
                <a16:creationId xmlns:a16="http://schemas.microsoft.com/office/drawing/2014/main" id="{8FFC150C-4BC2-49DE-BED1-8548497D7E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3" name="Rectangle 6">
            <a:extLst>
              <a:ext uri="{FF2B5EF4-FFF2-40B4-BE49-F238E27FC236}">
                <a16:creationId xmlns:a16="http://schemas.microsoft.com/office/drawing/2014/main" id="{D6E80C7B-F075-43DF-B919-B06C4FE728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8200" y="5047311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4" name="Rectangle 2">
            <a:extLst>
              <a:ext uri="{FF2B5EF4-FFF2-40B4-BE49-F238E27FC236}">
                <a16:creationId xmlns:a16="http://schemas.microsoft.com/office/drawing/2014/main" id="{F4BEBE48-B76C-487F-9483-0DB8EC9A1D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7546" y="2069045"/>
            <a:ext cx="28081234" cy="6377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5" name="Rectangle 2">
            <a:extLst>
              <a:ext uri="{FF2B5EF4-FFF2-40B4-BE49-F238E27FC236}">
                <a16:creationId xmlns:a16="http://schemas.microsoft.com/office/drawing/2014/main" id="{C2E64B20-8F78-400E-8A8C-545C0D69D7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78612" y="1316465"/>
            <a:ext cx="34965736" cy="8502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71687" name="그림 71686">
            <a:extLst>
              <a:ext uri="{FF2B5EF4-FFF2-40B4-BE49-F238E27FC236}">
                <a16:creationId xmlns:a16="http://schemas.microsoft.com/office/drawing/2014/main" id="{E0E595BC-41CD-434A-A7F4-484B68CD5A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158" y="1950442"/>
            <a:ext cx="9892095" cy="7087757"/>
          </a:xfrm>
          <a:prstGeom prst="rect">
            <a:avLst/>
          </a:prstGeom>
        </p:spPr>
      </p:pic>
      <p:pic>
        <p:nvPicPr>
          <p:cNvPr id="71689" name="그림 71688">
            <a:extLst>
              <a:ext uri="{FF2B5EF4-FFF2-40B4-BE49-F238E27FC236}">
                <a16:creationId xmlns:a16="http://schemas.microsoft.com/office/drawing/2014/main" id="{78634728-82E5-434E-B0B0-273F1B1ADA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8661" y="1923140"/>
            <a:ext cx="9605941" cy="2797847"/>
          </a:xfrm>
          <a:prstGeom prst="rect">
            <a:avLst/>
          </a:prstGeom>
        </p:spPr>
      </p:pic>
      <p:pic>
        <p:nvPicPr>
          <p:cNvPr id="71691" name="그림 71690">
            <a:extLst>
              <a:ext uri="{FF2B5EF4-FFF2-40B4-BE49-F238E27FC236}">
                <a16:creationId xmlns:a16="http://schemas.microsoft.com/office/drawing/2014/main" id="{E1060A2B-04FD-42BD-86F1-63D6BA99E8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3408" y="4516336"/>
            <a:ext cx="9353708" cy="3890683"/>
          </a:xfrm>
          <a:prstGeom prst="rect">
            <a:avLst/>
          </a:prstGeom>
        </p:spPr>
      </p:pic>
      <p:sp>
        <p:nvSpPr>
          <p:cNvPr id="71690" name="슬라이드 번호 개체 틀 71689">
            <a:extLst>
              <a:ext uri="{FF2B5EF4-FFF2-40B4-BE49-F238E27FC236}">
                <a16:creationId xmlns:a16="http://schemas.microsoft.com/office/drawing/2014/main" id="{0410777F-64D7-46BC-944E-8F34DD6F237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5773400" y="34290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60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16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16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16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16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16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16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102969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메일 임시 저장</a:t>
            </a:r>
            <a:endParaRPr lang="en-US" altLang="ko-KR" sz="4400">
              <a:solidFill>
                <a:schemeClr val="tx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12C84E6-62D4-4356-8797-C7EB54972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8" y="2092236"/>
            <a:ext cx="33772767" cy="91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99CFE647-E180-47E3-B148-9943547EE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7736" y="1838854"/>
            <a:ext cx="31196337" cy="1014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8" name="Rectangle 2">
            <a:extLst>
              <a:ext uri="{FF2B5EF4-FFF2-40B4-BE49-F238E27FC236}">
                <a16:creationId xmlns:a16="http://schemas.microsoft.com/office/drawing/2014/main" id="{426A2A3A-755C-4983-8413-6CD35B646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757" y="-170388"/>
            <a:ext cx="33018021" cy="75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1" name="Rectangle 6">
            <a:extLst>
              <a:ext uri="{FF2B5EF4-FFF2-40B4-BE49-F238E27FC236}">
                <a16:creationId xmlns:a16="http://schemas.microsoft.com/office/drawing/2014/main" id="{1084B9B6-A69F-4B86-96D0-CA587AA6C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3" name="Rectangle 4">
            <a:extLst>
              <a:ext uri="{FF2B5EF4-FFF2-40B4-BE49-F238E27FC236}">
                <a16:creationId xmlns:a16="http://schemas.microsoft.com/office/drawing/2014/main" id="{C64DE9AE-2D03-498F-806E-F1FC312ED5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0784" y="5501953"/>
            <a:ext cx="31629835" cy="1235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3A4244D-AC42-4477-A6DE-A989455FA6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8859" y="751287"/>
            <a:ext cx="29746221" cy="670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FDB44889-918E-4966-BF35-CCB2AB6F1A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1878478"/>
            <a:ext cx="32790310" cy="858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E596061-2C94-479D-98B4-3659D87567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D86E414E-007A-4F7C-9FF1-FD1CAC9E4A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5095" y="2964008"/>
            <a:ext cx="29904412" cy="1054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67104211-445F-4182-A680-DD542410A9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1" name="Rectangle 2">
            <a:extLst>
              <a:ext uri="{FF2B5EF4-FFF2-40B4-BE49-F238E27FC236}">
                <a16:creationId xmlns:a16="http://schemas.microsoft.com/office/drawing/2014/main" id="{A0FAD76C-FE97-457C-8AAD-1F7E76B8A2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8991" y="2352095"/>
            <a:ext cx="32996075" cy="12535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2" name="Rectangle 2">
            <a:extLst>
              <a:ext uri="{FF2B5EF4-FFF2-40B4-BE49-F238E27FC236}">
                <a16:creationId xmlns:a16="http://schemas.microsoft.com/office/drawing/2014/main" id="{069177A0-C14A-473E-B691-1DEB14BB4D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3029" y="551703"/>
            <a:ext cx="30896135" cy="644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4" name="Rectangle 4">
            <a:extLst>
              <a:ext uri="{FF2B5EF4-FFF2-40B4-BE49-F238E27FC236}">
                <a16:creationId xmlns:a16="http://schemas.microsoft.com/office/drawing/2014/main" id="{13320B7D-F1FF-413D-AF60-05D2E02FA5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47430" y="538113"/>
            <a:ext cx="28069698" cy="637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5" name="Rectangle 2">
            <a:extLst>
              <a:ext uri="{FF2B5EF4-FFF2-40B4-BE49-F238E27FC236}">
                <a16:creationId xmlns:a16="http://schemas.microsoft.com/office/drawing/2014/main" id="{CE2804A1-D30A-4E31-B51E-93AAD1BBE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3249" y="1543653"/>
            <a:ext cx="32752989" cy="783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6" name="Rectangle 2">
            <a:extLst>
              <a:ext uri="{FF2B5EF4-FFF2-40B4-BE49-F238E27FC236}">
                <a16:creationId xmlns:a16="http://schemas.microsoft.com/office/drawing/2014/main" id="{535818DD-2F0E-4BB3-BEB9-2FEACE8F82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7656" y="1601101"/>
            <a:ext cx="29949746" cy="8148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6" name="Rectangle 2">
            <a:extLst>
              <a:ext uri="{FF2B5EF4-FFF2-40B4-BE49-F238E27FC236}">
                <a16:creationId xmlns:a16="http://schemas.microsoft.com/office/drawing/2014/main" id="{84CA46B4-DE02-4953-8838-49147D5D7F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5575" y="1504495"/>
            <a:ext cx="36889099" cy="862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7" name="Rectangle 2">
            <a:extLst>
              <a:ext uri="{FF2B5EF4-FFF2-40B4-BE49-F238E27FC236}">
                <a16:creationId xmlns:a16="http://schemas.microsoft.com/office/drawing/2014/main" id="{7555313D-98F0-4147-8148-F325B68757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1355602"/>
            <a:ext cx="30740916" cy="590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9" name="Rectangle 4">
            <a:extLst>
              <a:ext uri="{FF2B5EF4-FFF2-40B4-BE49-F238E27FC236}">
                <a16:creationId xmlns:a16="http://schemas.microsoft.com/office/drawing/2014/main" id="{2E649545-D74B-474D-81F6-E99E7FD583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0" name="Rectangle 4">
            <a:extLst>
              <a:ext uri="{FF2B5EF4-FFF2-40B4-BE49-F238E27FC236}">
                <a16:creationId xmlns:a16="http://schemas.microsoft.com/office/drawing/2014/main" id="{C6818E94-E38A-4819-895C-D8E9F6739C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1" name="Rectangle 2">
            <a:extLst>
              <a:ext uri="{FF2B5EF4-FFF2-40B4-BE49-F238E27FC236}">
                <a16:creationId xmlns:a16="http://schemas.microsoft.com/office/drawing/2014/main" id="{99DC4C6F-9DB8-41A5-B7CB-E8468593DF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3279" y="1127034"/>
            <a:ext cx="28518560" cy="6910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2" name="Rectangle 2">
            <a:extLst>
              <a:ext uri="{FF2B5EF4-FFF2-40B4-BE49-F238E27FC236}">
                <a16:creationId xmlns:a16="http://schemas.microsoft.com/office/drawing/2014/main" id="{30274C09-FB5C-4F9D-BB77-78BEF38B1D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94200" y="1683151"/>
            <a:ext cx="24559994" cy="6201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3" name="Rectangle 2">
            <a:extLst>
              <a:ext uri="{FF2B5EF4-FFF2-40B4-BE49-F238E27FC236}">
                <a16:creationId xmlns:a16="http://schemas.microsoft.com/office/drawing/2014/main" id="{F4FB7A3F-696A-47FD-A257-961BCDE711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98600" y="2319274"/>
            <a:ext cx="28951276" cy="730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4" name="Rectangle 2">
            <a:extLst>
              <a:ext uri="{FF2B5EF4-FFF2-40B4-BE49-F238E27FC236}">
                <a16:creationId xmlns:a16="http://schemas.microsoft.com/office/drawing/2014/main" id="{03374967-7A19-4F5B-AFF0-EEE2C7B297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301896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5" name="Rectangle 2">
            <a:extLst>
              <a:ext uri="{FF2B5EF4-FFF2-40B4-BE49-F238E27FC236}">
                <a16:creationId xmlns:a16="http://schemas.microsoft.com/office/drawing/2014/main" id="{140A0334-FBEA-4A40-955F-169C2A10CA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74437" y="1667147"/>
            <a:ext cx="31728752" cy="785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6" name="Rectangle 2">
            <a:extLst>
              <a:ext uri="{FF2B5EF4-FFF2-40B4-BE49-F238E27FC236}">
                <a16:creationId xmlns:a16="http://schemas.microsoft.com/office/drawing/2014/main" id="{1B144AD4-75FF-499A-B8A4-F368264FDD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5357" y="1974708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7" name="Rectangle 2">
            <a:extLst>
              <a:ext uri="{FF2B5EF4-FFF2-40B4-BE49-F238E27FC236}">
                <a16:creationId xmlns:a16="http://schemas.microsoft.com/office/drawing/2014/main" id="{E1A98474-71A8-446E-A434-36667BF98D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05014" y="819161"/>
            <a:ext cx="30282402" cy="686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8" name="Rectangle 2">
            <a:extLst>
              <a:ext uri="{FF2B5EF4-FFF2-40B4-BE49-F238E27FC236}">
                <a16:creationId xmlns:a16="http://schemas.microsoft.com/office/drawing/2014/main" id="{CA68A253-B84F-456D-8E41-8BD24B02FF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3238" y="2507288"/>
            <a:ext cx="31196232" cy="7864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9" name="Rectangle 2">
            <a:extLst>
              <a:ext uri="{FF2B5EF4-FFF2-40B4-BE49-F238E27FC236}">
                <a16:creationId xmlns:a16="http://schemas.microsoft.com/office/drawing/2014/main" id="{44D42310-018C-4B4B-B67C-15BCE52B98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63217" y="1483322"/>
            <a:ext cx="31250671" cy="7926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0" name="Rectangle 2">
            <a:extLst>
              <a:ext uri="{FF2B5EF4-FFF2-40B4-BE49-F238E27FC236}">
                <a16:creationId xmlns:a16="http://schemas.microsoft.com/office/drawing/2014/main" id="{9B1EBC78-96F7-4E7F-A112-82B7DCFC93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8" name="Rectangle 4">
            <a:extLst>
              <a:ext uri="{FF2B5EF4-FFF2-40B4-BE49-F238E27FC236}">
                <a16:creationId xmlns:a16="http://schemas.microsoft.com/office/drawing/2014/main" id="{CB4B53EF-6425-4541-AE5C-DD627A7FA2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7993" y="1973810"/>
            <a:ext cx="29024451" cy="730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2C53AB24-BC6F-4E11-BDFF-60B09755EE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7164" y="1940663"/>
            <a:ext cx="31456586" cy="8492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1" name="Rectangle 2">
            <a:extLst>
              <a:ext uri="{FF2B5EF4-FFF2-40B4-BE49-F238E27FC236}">
                <a16:creationId xmlns:a16="http://schemas.microsoft.com/office/drawing/2014/main" id="{16A1E0C3-4444-4C02-9BD7-4CC1AD94DE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63322" y="1992553"/>
            <a:ext cx="32957773" cy="10170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3" name="Rectangle 2">
            <a:extLst>
              <a:ext uri="{FF2B5EF4-FFF2-40B4-BE49-F238E27FC236}">
                <a16:creationId xmlns:a16="http://schemas.microsoft.com/office/drawing/2014/main" id="{49857DBD-068D-4B93-9253-051CA76317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97860" y="2081778"/>
            <a:ext cx="31081751" cy="10363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2" name="Rectangle 2">
            <a:extLst>
              <a:ext uri="{FF2B5EF4-FFF2-40B4-BE49-F238E27FC236}">
                <a16:creationId xmlns:a16="http://schemas.microsoft.com/office/drawing/2014/main" id="{AD84B0F5-5604-43A0-B29A-F739424183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3355" y="2120974"/>
            <a:ext cx="29904412" cy="8906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4" name="Rectangle 2">
            <a:extLst>
              <a:ext uri="{FF2B5EF4-FFF2-40B4-BE49-F238E27FC236}">
                <a16:creationId xmlns:a16="http://schemas.microsoft.com/office/drawing/2014/main" id="{EA0C67AC-26AF-449E-966E-400376829B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3810" y="7728905"/>
            <a:ext cx="34713746" cy="1699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5" name="Rectangle 4">
            <a:extLst>
              <a:ext uri="{FF2B5EF4-FFF2-40B4-BE49-F238E27FC236}">
                <a16:creationId xmlns:a16="http://schemas.microsoft.com/office/drawing/2014/main" id="{A4D8307E-9451-4CB8-8EA5-BF6D436978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42619" y="1683678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0" name="Rectangle 2">
            <a:extLst>
              <a:ext uri="{FF2B5EF4-FFF2-40B4-BE49-F238E27FC236}">
                <a16:creationId xmlns:a16="http://schemas.microsoft.com/office/drawing/2014/main" id="{EB4048E2-A535-4F5F-94C4-B386CED887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52332" y="1866382"/>
            <a:ext cx="32655093" cy="843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1" name="Rectangle 2">
            <a:extLst>
              <a:ext uri="{FF2B5EF4-FFF2-40B4-BE49-F238E27FC236}">
                <a16:creationId xmlns:a16="http://schemas.microsoft.com/office/drawing/2014/main" id="{53C1111D-8DBE-40AE-AC52-B2DDACF3E7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7498" y="2231889"/>
            <a:ext cx="34735738" cy="939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2" name="Rectangle 4">
            <a:extLst>
              <a:ext uri="{FF2B5EF4-FFF2-40B4-BE49-F238E27FC236}">
                <a16:creationId xmlns:a16="http://schemas.microsoft.com/office/drawing/2014/main" id="{8FFC150C-4BC2-49DE-BED1-8548497D7E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3" name="Rectangle 6">
            <a:extLst>
              <a:ext uri="{FF2B5EF4-FFF2-40B4-BE49-F238E27FC236}">
                <a16:creationId xmlns:a16="http://schemas.microsoft.com/office/drawing/2014/main" id="{D6E80C7B-F075-43DF-B919-B06C4FE728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8200" y="5047311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4" name="Rectangle 2">
            <a:extLst>
              <a:ext uri="{FF2B5EF4-FFF2-40B4-BE49-F238E27FC236}">
                <a16:creationId xmlns:a16="http://schemas.microsoft.com/office/drawing/2014/main" id="{F4BEBE48-B76C-487F-9483-0DB8EC9A1D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7546" y="2069045"/>
            <a:ext cx="28081234" cy="6377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5" name="Rectangle 2">
            <a:extLst>
              <a:ext uri="{FF2B5EF4-FFF2-40B4-BE49-F238E27FC236}">
                <a16:creationId xmlns:a16="http://schemas.microsoft.com/office/drawing/2014/main" id="{C2E64B20-8F78-400E-8A8C-545C0D69D7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78612" y="1316465"/>
            <a:ext cx="34965736" cy="8502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71688" name="그림 71687">
            <a:extLst>
              <a:ext uri="{FF2B5EF4-FFF2-40B4-BE49-F238E27FC236}">
                <a16:creationId xmlns:a16="http://schemas.microsoft.com/office/drawing/2014/main" id="{1C2BE969-BF7D-4004-845E-7AF6DC3442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0102" y="4421481"/>
            <a:ext cx="12672992" cy="3330921"/>
          </a:xfrm>
          <a:prstGeom prst="rect">
            <a:avLst/>
          </a:prstGeom>
        </p:spPr>
      </p:pic>
      <p:sp>
        <p:nvSpPr>
          <p:cNvPr id="71689" name="슬라이드 번호 개체 틀 71688">
            <a:extLst>
              <a:ext uri="{FF2B5EF4-FFF2-40B4-BE49-F238E27FC236}">
                <a16:creationId xmlns:a16="http://schemas.microsoft.com/office/drawing/2014/main" id="{C750E771-F94A-4B5B-8207-8AE9CEE5DEE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5773400" y="34290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397325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102969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메일 임시 저장</a:t>
            </a:r>
            <a:endParaRPr lang="en-US" altLang="ko-KR" sz="4400">
              <a:solidFill>
                <a:schemeClr val="tx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12C84E6-62D4-4356-8797-C7EB54972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8" y="2092236"/>
            <a:ext cx="33772767" cy="91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99CFE647-E180-47E3-B148-9943547EE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7736" y="1838854"/>
            <a:ext cx="31196337" cy="1014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8" name="Rectangle 2">
            <a:extLst>
              <a:ext uri="{FF2B5EF4-FFF2-40B4-BE49-F238E27FC236}">
                <a16:creationId xmlns:a16="http://schemas.microsoft.com/office/drawing/2014/main" id="{426A2A3A-755C-4983-8413-6CD35B646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757" y="-170388"/>
            <a:ext cx="33018021" cy="75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1" name="Rectangle 6">
            <a:extLst>
              <a:ext uri="{FF2B5EF4-FFF2-40B4-BE49-F238E27FC236}">
                <a16:creationId xmlns:a16="http://schemas.microsoft.com/office/drawing/2014/main" id="{1084B9B6-A69F-4B86-96D0-CA587AA6C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3" name="Rectangle 4">
            <a:extLst>
              <a:ext uri="{FF2B5EF4-FFF2-40B4-BE49-F238E27FC236}">
                <a16:creationId xmlns:a16="http://schemas.microsoft.com/office/drawing/2014/main" id="{C64DE9AE-2D03-498F-806E-F1FC312ED5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0784" y="5501953"/>
            <a:ext cx="31629835" cy="1235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3A4244D-AC42-4477-A6DE-A989455FA6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8859" y="751287"/>
            <a:ext cx="29746221" cy="670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FDB44889-918E-4966-BF35-CCB2AB6F1A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1878478"/>
            <a:ext cx="32790310" cy="858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E596061-2C94-479D-98B4-3659D87567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D86E414E-007A-4F7C-9FF1-FD1CAC9E4A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5095" y="2964008"/>
            <a:ext cx="29904412" cy="1054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67104211-445F-4182-A680-DD542410A9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1" name="Rectangle 2">
            <a:extLst>
              <a:ext uri="{FF2B5EF4-FFF2-40B4-BE49-F238E27FC236}">
                <a16:creationId xmlns:a16="http://schemas.microsoft.com/office/drawing/2014/main" id="{A0FAD76C-FE97-457C-8AAD-1F7E76B8A2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8991" y="2352095"/>
            <a:ext cx="32996075" cy="12535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2" name="Rectangle 2">
            <a:extLst>
              <a:ext uri="{FF2B5EF4-FFF2-40B4-BE49-F238E27FC236}">
                <a16:creationId xmlns:a16="http://schemas.microsoft.com/office/drawing/2014/main" id="{069177A0-C14A-473E-B691-1DEB14BB4D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3029" y="551703"/>
            <a:ext cx="30896135" cy="644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4" name="Rectangle 4">
            <a:extLst>
              <a:ext uri="{FF2B5EF4-FFF2-40B4-BE49-F238E27FC236}">
                <a16:creationId xmlns:a16="http://schemas.microsoft.com/office/drawing/2014/main" id="{13320B7D-F1FF-413D-AF60-05D2E02FA5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47430" y="538113"/>
            <a:ext cx="28069698" cy="637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5" name="Rectangle 2">
            <a:extLst>
              <a:ext uri="{FF2B5EF4-FFF2-40B4-BE49-F238E27FC236}">
                <a16:creationId xmlns:a16="http://schemas.microsoft.com/office/drawing/2014/main" id="{CE2804A1-D30A-4E31-B51E-93AAD1BBE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3249" y="1543653"/>
            <a:ext cx="32752989" cy="783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6" name="Rectangle 2">
            <a:extLst>
              <a:ext uri="{FF2B5EF4-FFF2-40B4-BE49-F238E27FC236}">
                <a16:creationId xmlns:a16="http://schemas.microsoft.com/office/drawing/2014/main" id="{535818DD-2F0E-4BB3-BEB9-2FEACE8F82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7656" y="1601101"/>
            <a:ext cx="29949746" cy="8148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6" name="Rectangle 2">
            <a:extLst>
              <a:ext uri="{FF2B5EF4-FFF2-40B4-BE49-F238E27FC236}">
                <a16:creationId xmlns:a16="http://schemas.microsoft.com/office/drawing/2014/main" id="{84CA46B4-DE02-4953-8838-49147D5D7F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5575" y="1504495"/>
            <a:ext cx="36889099" cy="862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7" name="Rectangle 2">
            <a:extLst>
              <a:ext uri="{FF2B5EF4-FFF2-40B4-BE49-F238E27FC236}">
                <a16:creationId xmlns:a16="http://schemas.microsoft.com/office/drawing/2014/main" id="{7555313D-98F0-4147-8148-F325B68757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1355602"/>
            <a:ext cx="30740916" cy="590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9" name="Rectangle 4">
            <a:extLst>
              <a:ext uri="{FF2B5EF4-FFF2-40B4-BE49-F238E27FC236}">
                <a16:creationId xmlns:a16="http://schemas.microsoft.com/office/drawing/2014/main" id="{2E649545-D74B-474D-81F6-E99E7FD583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0" name="Rectangle 4">
            <a:extLst>
              <a:ext uri="{FF2B5EF4-FFF2-40B4-BE49-F238E27FC236}">
                <a16:creationId xmlns:a16="http://schemas.microsoft.com/office/drawing/2014/main" id="{C6818E94-E38A-4819-895C-D8E9F6739C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1" name="Rectangle 2">
            <a:extLst>
              <a:ext uri="{FF2B5EF4-FFF2-40B4-BE49-F238E27FC236}">
                <a16:creationId xmlns:a16="http://schemas.microsoft.com/office/drawing/2014/main" id="{99DC4C6F-9DB8-41A5-B7CB-E8468593DF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3279" y="1127034"/>
            <a:ext cx="28518560" cy="6910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2" name="Rectangle 2">
            <a:extLst>
              <a:ext uri="{FF2B5EF4-FFF2-40B4-BE49-F238E27FC236}">
                <a16:creationId xmlns:a16="http://schemas.microsoft.com/office/drawing/2014/main" id="{30274C09-FB5C-4F9D-BB77-78BEF38B1D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94200" y="1683151"/>
            <a:ext cx="24559994" cy="6201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3" name="Rectangle 2">
            <a:extLst>
              <a:ext uri="{FF2B5EF4-FFF2-40B4-BE49-F238E27FC236}">
                <a16:creationId xmlns:a16="http://schemas.microsoft.com/office/drawing/2014/main" id="{F4FB7A3F-696A-47FD-A257-961BCDE711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98600" y="2319274"/>
            <a:ext cx="28951276" cy="730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4" name="Rectangle 2">
            <a:extLst>
              <a:ext uri="{FF2B5EF4-FFF2-40B4-BE49-F238E27FC236}">
                <a16:creationId xmlns:a16="http://schemas.microsoft.com/office/drawing/2014/main" id="{03374967-7A19-4F5B-AFF0-EEE2C7B297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301896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5" name="Rectangle 2">
            <a:extLst>
              <a:ext uri="{FF2B5EF4-FFF2-40B4-BE49-F238E27FC236}">
                <a16:creationId xmlns:a16="http://schemas.microsoft.com/office/drawing/2014/main" id="{140A0334-FBEA-4A40-955F-169C2A10CA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74437" y="1667147"/>
            <a:ext cx="31728752" cy="785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6" name="Rectangle 2">
            <a:extLst>
              <a:ext uri="{FF2B5EF4-FFF2-40B4-BE49-F238E27FC236}">
                <a16:creationId xmlns:a16="http://schemas.microsoft.com/office/drawing/2014/main" id="{1B144AD4-75FF-499A-B8A4-F368264FDD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5357" y="1974708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7" name="Rectangle 2">
            <a:extLst>
              <a:ext uri="{FF2B5EF4-FFF2-40B4-BE49-F238E27FC236}">
                <a16:creationId xmlns:a16="http://schemas.microsoft.com/office/drawing/2014/main" id="{E1A98474-71A8-446E-A434-36667BF98D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05014" y="819161"/>
            <a:ext cx="30282402" cy="686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8" name="Rectangle 2">
            <a:extLst>
              <a:ext uri="{FF2B5EF4-FFF2-40B4-BE49-F238E27FC236}">
                <a16:creationId xmlns:a16="http://schemas.microsoft.com/office/drawing/2014/main" id="{CA68A253-B84F-456D-8E41-8BD24B02FF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3238" y="2507288"/>
            <a:ext cx="31196232" cy="7864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9" name="Rectangle 2">
            <a:extLst>
              <a:ext uri="{FF2B5EF4-FFF2-40B4-BE49-F238E27FC236}">
                <a16:creationId xmlns:a16="http://schemas.microsoft.com/office/drawing/2014/main" id="{44D42310-018C-4B4B-B67C-15BCE52B98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63217" y="1483322"/>
            <a:ext cx="31250671" cy="7926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0" name="Rectangle 2">
            <a:extLst>
              <a:ext uri="{FF2B5EF4-FFF2-40B4-BE49-F238E27FC236}">
                <a16:creationId xmlns:a16="http://schemas.microsoft.com/office/drawing/2014/main" id="{9B1EBC78-96F7-4E7F-A112-82B7DCFC93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8" name="Rectangle 4">
            <a:extLst>
              <a:ext uri="{FF2B5EF4-FFF2-40B4-BE49-F238E27FC236}">
                <a16:creationId xmlns:a16="http://schemas.microsoft.com/office/drawing/2014/main" id="{CB4B53EF-6425-4541-AE5C-DD627A7FA2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7993" y="1973810"/>
            <a:ext cx="29024451" cy="730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2C53AB24-BC6F-4E11-BDFF-60B09755EE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7164" y="1940663"/>
            <a:ext cx="31456586" cy="8492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1" name="Rectangle 2">
            <a:extLst>
              <a:ext uri="{FF2B5EF4-FFF2-40B4-BE49-F238E27FC236}">
                <a16:creationId xmlns:a16="http://schemas.microsoft.com/office/drawing/2014/main" id="{16A1E0C3-4444-4C02-9BD7-4CC1AD94DE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63322" y="1992553"/>
            <a:ext cx="32957773" cy="10170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3" name="Rectangle 2">
            <a:extLst>
              <a:ext uri="{FF2B5EF4-FFF2-40B4-BE49-F238E27FC236}">
                <a16:creationId xmlns:a16="http://schemas.microsoft.com/office/drawing/2014/main" id="{49857DBD-068D-4B93-9253-051CA76317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97860" y="2081778"/>
            <a:ext cx="31081751" cy="10363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2" name="Rectangle 2">
            <a:extLst>
              <a:ext uri="{FF2B5EF4-FFF2-40B4-BE49-F238E27FC236}">
                <a16:creationId xmlns:a16="http://schemas.microsoft.com/office/drawing/2014/main" id="{AD84B0F5-5604-43A0-B29A-F739424183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3355" y="2120974"/>
            <a:ext cx="29904412" cy="8906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4" name="Rectangle 2">
            <a:extLst>
              <a:ext uri="{FF2B5EF4-FFF2-40B4-BE49-F238E27FC236}">
                <a16:creationId xmlns:a16="http://schemas.microsoft.com/office/drawing/2014/main" id="{EA0C67AC-26AF-449E-966E-400376829B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3810" y="7728905"/>
            <a:ext cx="34713746" cy="1699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5" name="Rectangle 4">
            <a:extLst>
              <a:ext uri="{FF2B5EF4-FFF2-40B4-BE49-F238E27FC236}">
                <a16:creationId xmlns:a16="http://schemas.microsoft.com/office/drawing/2014/main" id="{A4D8307E-9451-4CB8-8EA5-BF6D436978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42619" y="1683678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0" name="Rectangle 2">
            <a:extLst>
              <a:ext uri="{FF2B5EF4-FFF2-40B4-BE49-F238E27FC236}">
                <a16:creationId xmlns:a16="http://schemas.microsoft.com/office/drawing/2014/main" id="{EB4048E2-A535-4F5F-94C4-B386CED887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52332" y="1866382"/>
            <a:ext cx="32655093" cy="843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1" name="Rectangle 2">
            <a:extLst>
              <a:ext uri="{FF2B5EF4-FFF2-40B4-BE49-F238E27FC236}">
                <a16:creationId xmlns:a16="http://schemas.microsoft.com/office/drawing/2014/main" id="{53C1111D-8DBE-40AE-AC52-B2DDACF3E7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7498" y="2231889"/>
            <a:ext cx="34735738" cy="939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2" name="Rectangle 4">
            <a:extLst>
              <a:ext uri="{FF2B5EF4-FFF2-40B4-BE49-F238E27FC236}">
                <a16:creationId xmlns:a16="http://schemas.microsoft.com/office/drawing/2014/main" id="{8FFC150C-4BC2-49DE-BED1-8548497D7E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3" name="Rectangle 6">
            <a:extLst>
              <a:ext uri="{FF2B5EF4-FFF2-40B4-BE49-F238E27FC236}">
                <a16:creationId xmlns:a16="http://schemas.microsoft.com/office/drawing/2014/main" id="{D6E80C7B-F075-43DF-B919-B06C4FE728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8200" y="5047311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4" name="Rectangle 2">
            <a:extLst>
              <a:ext uri="{FF2B5EF4-FFF2-40B4-BE49-F238E27FC236}">
                <a16:creationId xmlns:a16="http://schemas.microsoft.com/office/drawing/2014/main" id="{F4BEBE48-B76C-487F-9483-0DB8EC9A1D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7546" y="2069045"/>
            <a:ext cx="28081234" cy="6377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5" name="Rectangle 2">
            <a:extLst>
              <a:ext uri="{FF2B5EF4-FFF2-40B4-BE49-F238E27FC236}">
                <a16:creationId xmlns:a16="http://schemas.microsoft.com/office/drawing/2014/main" id="{C2E64B20-8F78-400E-8A8C-545C0D69D7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78612" y="1316465"/>
            <a:ext cx="34965736" cy="8502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6" name="Rectangle 2">
            <a:extLst>
              <a:ext uri="{FF2B5EF4-FFF2-40B4-BE49-F238E27FC236}">
                <a16:creationId xmlns:a16="http://schemas.microsoft.com/office/drawing/2014/main" id="{3995EDBC-4A7E-43A4-A720-5FBE423059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7490" y="2760782"/>
            <a:ext cx="33504460" cy="8699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87041" name="_x520027840">
            <a:extLst>
              <a:ext uri="{FF2B5EF4-FFF2-40B4-BE49-F238E27FC236}">
                <a16:creationId xmlns:a16="http://schemas.microsoft.com/office/drawing/2014/main" id="{5BFDA40E-F49B-4D3F-B4F6-946EA2C72F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216" y="3032064"/>
            <a:ext cx="11644879" cy="5440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687" name="Rectangle 4">
            <a:extLst>
              <a:ext uri="{FF2B5EF4-FFF2-40B4-BE49-F238E27FC236}">
                <a16:creationId xmlns:a16="http://schemas.microsoft.com/office/drawing/2014/main" id="{743C018A-956C-4896-95D1-7108E811DB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87043" name="_x523948480">
            <a:extLst>
              <a:ext uri="{FF2B5EF4-FFF2-40B4-BE49-F238E27FC236}">
                <a16:creationId xmlns:a16="http://schemas.microsoft.com/office/drawing/2014/main" id="{10C92B7A-7692-4D08-B299-6192C18DA2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06319" y="3266996"/>
            <a:ext cx="4095881" cy="4904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690" name="슬라이드 번호 개체 틀 71689">
            <a:extLst>
              <a:ext uri="{FF2B5EF4-FFF2-40B4-BE49-F238E27FC236}">
                <a16:creationId xmlns:a16="http://schemas.microsoft.com/office/drawing/2014/main" id="{6D2CAA72-AA35-482F-AD18-2F1648FF50A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5773400" y="34290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663927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102969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메일 임시 저장 구현</a:t>
            </a:r>
            <a:endParaRPr lang="en-US" altLang="ko-KR" sz="4400">
              <a:solidFill>
                <a:schemeClr val="tx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12C84E6-62D4-4356-8797-C7EB54972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8" y="2092236"/>
            <a:ext cx="33772767" cy="91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99CFE647-E180-47E3-B148-9943547EE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7736" y="1838854"/>
            <a:ext cx="31196337" cy="1014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8" name="Rectangle 2">
            <a:extLst>
              <a:ext uri="{FF2B5EF4-FFF2-40B4-BE49-F238E27FC236}">
                <a16:creationId xmlns:a16="http://schemas.microsoft.com/office/drawing/2014/main" id="{426A2A3A-755C-4983-8413-6CD35B646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757" y="-170388"/>
            <a:ext cx="33018021" cy="75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1" name="Rectangle 6">
            <a:extLst>
              <a:ext uri="{FF2B5EF4-FFF2-40B4-BE49-F238E27FC236}">
                <a16:creationId xmlns:a16="http://schemas.microsoft.com/office/drawing/2014/main" id="{1084B9B6-A69F-4B86-96D0-CA587AA6C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3" name="Rectangle 4">
            <a:extLst>
              <a:ext uri="{FF2B5EF4-FFF2-40B4-BE49-F238E27FC236}">
                <a16:creationId xmlns:a16="http://schemas.microsoft.com/office/drawing/2014/main" id="{C64DE9AE-2D03-498F-806E-F1FC312ED5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0784" y="5501953"/>
            <a:ext cx="31629835" cy="1235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3A4244D-AC42-4477-A6DE-A989455FA6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8859" y="751287"/>
            <a:ext cx="29746221" cy="670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FDB44889-918E-4966-BF35-CCB2AB6F1A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1878478"/>
            <a:ext cx="32790310" cy="858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E596061-2C94-479D-98B4-3659D87567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D86E414E-007A-4F7C-9FF1-FD1CAC9E4A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5095" y="2964008"/>
            <a:ext cx="29904412" cy="1054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67104211-445F-4182-A680-DD542410A9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1" name="Rectangle 2">
            <a:extLst>
              <a:ext uri="{FF2B5EF4-FFF2-40B4-BE49-F238E27FC236}">
                <a16:creationId xmlns:a16="http://schemas.microsoft.com/office/drawing/2014/main" id="{A0FAD76C-FE97-457C-8AAD-1F7E76B8A2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8991" y="2352095"/>
            <a:ext cx="32996075" cy="12535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2" name="Rectangle 2">
            <a:extLst>
              <a:ext uri="{FF2B5EF4-FFF2-40B4-BE49-F238E27FC236}">
                <a16:creationId xmlns:a16="http://schemas.microsoft.com/office/drawing/2014/main" id="{069177A0-C14A-473E-B691-1DEB14BB4D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3029" y="551703"/>
            <a:ext cx="30896135" cy="644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4" name="Rectangle 4">
            <a:extLst>
              <a:ext uri="{FF2B5EF4-FFF2-40B4-BE49-F238E27FC236}">
                <a16:creationId xmlns:a16="http://schemas.microsoft.com/office/drawing/2014/main" id="{13320B7D-F1FF-413D-AF60-05D2E02FA5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47430" y="538113"/>
            <a:ext cx="28069698" cy="637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5" name="Rectangle 2">
            <a:extLst>
              <a:ext uri="{FF2B5EF4-FFF2-40B4-BE49-F238E27FC236}">
                <a16:creationId xmlns:a16="http://schemas.microsoft.com/office/drawing/2014/main" id="{CE2804A1-D30A-4E31-B51E-93AAD1BBE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3249" y="1543653"/>
            <a:ext cx="32752989" cy="783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6" name="Rectangle 2">
            <a:extLst>
              <a:ext uri="{FF2B5EF4-FFF2-40B4-BE49-F238E27FC236}">
                <a16:creationId xmlns:a16="http://schemas.microsoft.com/office/drawing/2014/main" id="{535818DD-2F0E-4BB3-BEB9-2FEACE8F82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7656" y="1601101"/>
            <a:ext cx="29949746" cy="8148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6" name="Rectangle 2">
            <a:extLst>
              <a:ext uri="{FF2B5EF4-FFF2-40B4-BE49-F238E27FC236}">
                <a16:creationId xmlns:a16="http://schemas.microsoft.com/office/drawing/2014/main" id="{84CA46B4-DE02-4953-8838-49147D5D7F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5575" y="1504495"/>
            <a:ext cx="36889099" cy="862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7" name="Rectangle 2">
            <a:extLst>
              <a:ext uri="{FF2B5EF4-FFF2-40B4-BE49-F238E27FC236}">
                <a16:creationId xmlns:a16="http://schemas.microsoft.com/office/drawing/2014/main" id="{7555313D-98F0-4147-8148-F325B68757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1355602"/>
            <a:ext cx="30740916" cy="590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9" name="Rectangle 4">
            <a:extLst>
              <a:ext uri="{FF2B5EF4-FFF2-40B4-BE49-F238E27FC236}">
                <a16:creationId xmlns:a16="http://schemas.microsoft.com/office/drawing/2014/main" id="{2E649545-D74B-474D-81F6-E99E7FD583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0" name="Rectangle 4">
            <a:extLst>
              <a:ext uri="{FF2B5EF4-FFF2-40B4-BE49-F238E27FC236}">
                <a16:creationId xmlns:a16="http://schemas.microsoft.com/office/drawing/2014/main" id="{C6818E94-E38A-4819-895C-D8E9F6739C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1" name="Rectangle 2">
            <a:extLst>
              <a:ext uri="{FF2B5EF4-FFF2-40B4-BE49-F238E27FC236}">
                <a16:creationId xmlns:a16="http://schemas.microsoft.com/office/drawing/2014/main" id="{99DC4C6F-9DB8-41A5-B7CB-E8468593DF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3279" y="1127034"/>
            <a:ext cx="28518560" cy="6910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2" name="Rectangle 2">
            <a:extLst>
              <a:ext uri="{FF2B5EF4-FFF2-40B4-BE49-F238E27FC236}">
                <a16:creationId xmlns:a16="http://schemas.microsoft.com/office/drawing/2014/main" id="{30274C09-FB5C-4F9D-BB77-78BEF38B1D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94200" y="1683151"/>
            <a:ext cx="24559994" cy="6201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3" name="Rectangle 2">
            <a:extLst>
              <a:ext uri="{FF2B5EF4-FFF2-40B4-BE49-F238E27FC236}">
                <a16:creationId xmlns:a16="http://schemas.microsoft.com/office/drawing/2014/main" id="{F4FB7A3F-696A-47FD-A257-961BCDE711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98600" y="2319274"/>
            <a:ext cx="28951276" cy="730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4" name="Rectangle 2">
            <a:extLst>
              <a:ext uri="{FF2B5EF4-FFF2-40B4-BE49-F238E27FC236}">
                <a16:creationId xmlns:a16="http://schemas.microsoft.com/office/drawing/2014/main" id="{03374967-7A19-4F5B-AFF0-EEE2C7B297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301896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5" name="Rectangle 2">
            <a:extLst>
              <a:ext uri="{FF2B5EF4-FFF2-40B4-BE49-F238E27FC236}">
                <a16:creationId xmlns:a16="http://schemas.microsoft.com/office/drawing/2014/main" id="{140A0334-FBEA-4A40-955F-169C2A10CA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74437" y="1667147"/>
            <a:ext cx="31728752" cy="785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6" name="Rectangle 2">
            <a:extLst>
              <a:ext uri="{FF2B5EF4-FFF2-40B4-BE49-F238E27FC236}">
                <a16:creationId xmlns:a16="http://schemas.microsoft.com/office/drawing/2014/main" id="{1B144AD4-75FF-499A-B8A4-F368264FDD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5357" y="1974708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7" name="Rectangle 2">
            <a:extLst>
              <a:ext uri="{FF2B5EF4-FFF2-40B4-BE49-F238E27FC236}">
                <a16:creationId xmlns:a16="http://schemas.microsoft.com/office/drawing/2014/main" id="{E1A98474-71A8-446E-A434-36667BF98D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05014" y="819161"/>
            <a:ext cx="30282402" cy="686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8" name="Rectangle 2">
            <a:extLst>
              <a:ext uri="{FF2B5EF4-FFF2-40B4-BE49-F238E27FC236}">
                <a16:creationId xmlns:a16="http://schemas.microsoft.com/office/drawing/2014/main" id="{CA68A253-B84F-456D-8E41-8BD24B02FF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3238" y="2507288"/>
            <a:ext cx="31196232" cy="7864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9" name="Rectangle 2">
            <a:extLst>
              <a:ext uri="{FF2B5EF4-FFF2-40B4-BE49-F238E27FC236}">
                <a16:creationId xmlns:a16="http://schemas.microsoft.com/office/drawing/2014/main" id="{44D42310-018C-4B4B-B67C-15BCE52B98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63217" y="1483322"/>
            <a:ext cx="31250671" cy="7926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0" name="Rectangle 2">
            <a:extLst>
              <a:ext uri="{FF2B5EF4-FFF2-40B4-BE49-F238E27FC236}">
                <a16:creationId xmlns:a16="http://schemas.microsoft.com/office/drawing/2014/main" id="{9B1EBC78-96F7-4E7F-A112-82B7DCFC93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8" name="Rectangle 4">
            <a:extLst>
              <a:ext uri="{FF2B5EF4-FFF2-40B4-BE49-F238E27FC236}">
                <a16:creationId xmlns:a16="http://schemas.microsoft.com/office/drawing/2014/main" id="{CB4B53EF-6425-4541-AE5C-DD627A7FA2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7993" y="1973810"/>
            <a:ext cx="29024451" cy="730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2C53AB24-BC6F-4E11-BDFF-60B09755EE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7164" y="1940663"/>
            <a:ext cx="31456586" cy="8492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1" name="Rectangle 2">
            <a:extLst>
              <a:ext uri="{FF2B5EF4-FFF2-40B4-BE49-F238E27FC236}">
                <a16:creationId xmlns:a16="http://schemas.microsoft.com/office/drawing/2014/main" id="{16A1E0C3-4444-4C02-9BD7-4CC1AD94DE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63322" y="1992553"/>
            <a:ext cx="32957773" cy="10170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3" name="Rectangle 2">
            <a:extLst>
              <a:ext uri="{FF2B5EF4-FFF2-40B4-BE49-F238E27FC236}">
                <a16:creationId xmlns:a16="http://schemas.microsoft.com/office/drawing/2014/main" id="{49857DBD-068D-4B93-9253-051CA76317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97860" y="2081778"/>
            <a:ext cx="31081751" cy="10363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2" name="Rectangle 2">
            <a:extLst>
              <a:ext uri="{FF2B5EF4-FFF2-40B4-BE49-F238E27FC236}">
                <a16:creationId xmlns:a16="http://schemas.microsoft.com/office/drawing/2014/main" id="{AD84B0F5-5604-43A0-B29A-F739424183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3355" y="2120974"/>
            <a:ext cx="29904412" cy="8906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4" name="Rectangle 2">
            <a:extLst>
              <a:ext uri="{FF2B5EF4-FFF2-40B4-BE49-F238E27FC236}">
                <a16:creationId xmlns:a16="http://schemas.microsoft.com/office/drawing/2014/main" id="{EA0C67AC-26AF-449E-966E-400376829B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3810" y="7728905"/>
            <a:ext cx="34713746" cy="1699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5" name="Rectangle 4">
            <a:extLst>
              <a:ext uri="{FF2B5EF4-FFF2-40B4-BE49-F238E27FC236}">
                <a16:creationId xmlns:a16="http://schemas.microsoft.com/office/drawing/2014/main" id="{A4D8307E-9451-4CB8-8EA5-BF6D436978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42619" y="1683678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0" name="Rectangle 2">
            <a:extLst>
              <a:ext uri="{FF2B5EF4-FFF2-40B4-BE49-F238E27FC236}">
                <a16:creationId xmlns:a16="http://schemas.microsoft.com/office/drawing/2014/main" id="{EB4048E2-A535-4F5F-94C4-B386CED887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52332" y="1866382"/>
            <a:ext cx="32655093" cy="843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1" name="Rectangle 2">
            <a:extLst>
              <a:ext uri="{FF2B5EF4-FFF2-40B4-BE49-F238E27FC236}">
                <a16:creationId xmlns:a16="http://schemas.microsoft.com/office/drawing/2014/main" id="{53C1111D-8DBE-40AE-AC52-B2DDACF3E7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7498" y="2231889"/>
            <a:ext cx="34735738" cy="939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2" name="Rectangle 4">
            <a:extLst>
              <a:ext uri="{FF2B5EF4-FFF2-40B4-BE49-F238E27FC236}">
                <a16:creationId xmlns:a16="http://schemas.microsoft.com/office/drawing/2014/main" id="{8FFC150C-4BC2-49DE-BED1-8548497D7E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3" name="Rectangle 6">
            <a:extLst>
              <a:ext uri="{FF2B5EF4-FFF2-40B4-BE49-F238E27FC236}">
                <a16:creationId xmlns:a16="http://schemas.microsoft.com/office/drawing/2014/main" id="{D6E80C7B-F075-43DF-B919-B06C4FE728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8200" y="5047311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4" name="Rectangle 2">
            <a:extLst>
              <a:ext uri="{FF2B5EF4-FFF2-40B4-BE49-F238E27FC236}">
                <a16:creationId xmlns:a16="http://schemas.microsoft.com/office/drawing/2014/main" id="{F4BEBE48-B76C-487F-9483-0DB8EC9A1D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7546" y="2069045"/>
            <a:ext cx="28081234" cy="6377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5" name="Rectangle 2">
            <a:extLst>
              <a:ext uri="{FF2B5EF4-FFF2-40B4-BE49-F238E27FC236}">
                <a16:creationId xmlns:a16="http://schemas.microsoft.com/office/drawing/2014/main" id="{C2E64B20-8F78-400E-8A8C-545C0D69D7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78612" y="1316465"/>
            <a:ext cx="34965736" cy="8502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6" name="Rectangle 2">
            <a:extLst>
              <a:ext uri="{FF2B5EF4-FFF2-40B4-BE49-F238E27FC236}">
                <a16:creationId xmlns:a16="http://schemas.microsoft.com/office/drawing/2014/main" id="{3995EDBC-4A7E-43A4-A720-5FBE423059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7490" y="2760782"/>
            <a:ext cx="33504460" cy="8699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7" name="Rectangle 4">
            <a:extLst>
              <a:ext uri="{FF2B5EF4-FFF2-40B4-BE49-F238E27FC236}">
                <a16:creationId xmlns:a16="http://schemas.microsoft.com/office/drawing/2014/main" id="{743C018A-956C-4896-95D1-7108E811DB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8" name="Rectangle 2">
            <a:extLst>
              <a:ext uri="{FF2B5EF4-FFF2-40B4-BE49-F238E27FC236}">
                <a16:creationId xmlns:a16="http://schemas.microsoft.com/office/drawing/2014/main" id="{99B5F915-6DFC-482D-A5E5-B5742107A5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89089" name="_x978762856">
            <a:extLst>
              <a:ext uri="{FF2B5EF4-FFF2-40B4-BE49-F238E27FC236}">
                <a16:creationId xmlns:a16="http://schemas.microsoft.com/office/drawing/2014/main" id="{2C5060FB-3D2B-40B6-80D5-7025F4E2D7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193" b="30702"/>
          <a:stretch>
            <a:fillRect/>
          </a:stretch>
        </p:blipFill>
        <p:spPr bwMode="auto">
          <a:xfrm>
            <a:off x="1056772" y="3420109"/>
            <a:ext cx="16254001" cy="4751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691" name="슬라이드 번호 개체 틀 71690">
            <a:extLst>
              <a:ext uri="{FF2B5EF4-FFF2-40B4-BE49-F238E27FC236}">
                <a16:creationId xmlns:a16="http://schemas.microsoft.com/office/drawing/2014/main" id="{1899B171-DC4E-4845-8B47-F170DF475C1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5773400" y="34290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179265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102969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메일 임시 저장 테스팅</a:t>
            </a:r>
            <a:endParaRPr lang="en-US" altLang="ko-KR" sz="4400">
              <a:solidFill>
                <a:schemeClr val="tx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12C84E6-62D4-4356-8797-C7EB54972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8" y="2092236"/>
            <a:ext cx="33772767" cy="91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99CFE647-E180-47E3-B148-9943547EE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7736" y="1838854"/>
            <a:ext cx="31196337" cy="1014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8" name="Rectangle 2">
            <a:extLst>
              <a:ext uri="{FF2B5EF4-FFF2-40B4-BE49-F238E27FC236}">
                <a16:creationId xmlns:a16="http://schemas.microsoft.com/office/drawing/2014/main" id="{426A2A3A-755C-4983-8413-6CD35B646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757" y="-170388"/>
            <a:ext cx="33018021" cy="75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1" name="Rectangle 6">
            <a:extLst>
              <a:ext uri="{FF2B5EF4-FFF2-40B4-BE49-F238E27FC236}">
                <a16:creationId xmlns:a16="http://schemas.microsoft.com/office/drawing/2014/main" id="{1084B9B6-A69F-4B86-96D0-CA587AA6C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3" name="Rectangle 4">
            <a:extLst>
              <a:ext uri="{FF2B5EF4-FFF2-40B4-BE49-F238E27FC236}">
                <a16:creationId xmlns:a16="http://schemas.microsoft.com/office/drawing/2014/main" id="{C64DE9AE-2D03-498F-806E-F1FC312ED5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0784" y="5501953"/>
            <a:ext cx="31629835" cy="1235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3A4244D-AC42-4477-A6DE-A989455FA6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8859" y="751287"/>
            <a:ext cx="29746221" cy="670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FDB44889-918E-4966-BF35-CCB2AB6F1A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1878478"/>
            <a:ext cx="32790310" cy="858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E596061-2C94-479D-98B4-3659D87567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D86E414E-007A-4F7C-9FF1-FD1CAC9E4A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5095" y="2964008"/>
            <a:ext cx="29904412" cy="1054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67104211-445F-4182-A680-DD542410A9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1" name="Rectangle 2">
            <a:extLst>
              <a:ext uri="{FF2B5EF4-FFF2-40B4-BE49-F238E27FC236}">
                <a16:creationId xmlns:a16="http://schemas.microsoft.com/office/drawing/2014/main" id="{A0FAD76C-FE97-457C-8AAD-1F7E76B8A2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8991" y="2352095"/>
            <a:ext cx="32996075" cy="12535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2" name="Rectangle 2">
            <a:extLst>
              <a:ext uri="{FF2B5EF4-FFF2-40B4-BE49-F238E27FC236}">
                <a16:creationId xmlns:a16="http://schemas.microsoft.com/office/drawing/2014/main" id="{069177A0-C14A-473E-B691-1DEB14BB4D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3029" y="551703"/>
            <a:ext cx="30896135" cy="644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4" name="Rectangle 4">
            <a:extLst>
              <a:ext uri="{FF2B5EF4-FFF2-40B4-BE49-F238E27FC236}">
                <a16:creationId xmlns:a16="http://schemas.microsoft.com/office/drawing/2014/main" id="{13320B7D-F1FF-413D-AF60-05D2E02FA5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47430" y="538113"/>
            <a:ext cx="28069698" cy="637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5" name="Rectangle 2">
            <a:extLst>
              <a:ext uri="{FF2B5EF4-FFF2-40B4-BE49-F238E27FC236}">
                <a16:creationId xmlns:a16="http://schemas.microsoft.com/office/drawing/2014/main" id="{CE2804A1-D30A-4E31-B51E-93AAD1BBE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3249" y="1543653"/>
            <a:ext cx="32752989" cy="783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6" name="Rectangle 2">
            <a:extLst>
              <a:ext uri="{FF2B5EF4-FFF2-40B4-BE49-F238E27FC236}">
                <a16:creationId xmlns:a16="http://schemas.microsoft.com/office/drawing/2014/main" id="{535818DD-2F0E-4BB3-BEB9-2FEACE8F82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7656" y="1601101"/>
            <a:ext cx="29949746" cy="8148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6" name="Rectangle 2">
            <a:extLst>
              <a:ext uri="{FF2B5EF4-FFF2-40B4-BE49-F238E27FC236}">
                <a16:creationId xmlns:a16="http://schemas.microsoft.com/office/drawing/2014/main" id="{84CA46B4-DE02-4953-8838-49147D5D7F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5575" y="1504495"/>
            <a:ext cx="36889099" cy="862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7" name="Rectangle 2">
            <a:extLst>
              <a:ext uri="{FF2B5EF4-FFF2-40B4-BE49-F238E27FC236}">
                <a16:creationId xmlns:a16="http://schemas.microsoft.com/office/drawing/2014/main" id="{7555313D-98F0-4147-8148-F325B68757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1355602"/>
            <a:ext cx="30740916" cy="590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9" name="Rectangle 4">
            <a:extLst>
              <a:ext uri="{FF2B5EF4-FFF2-40B4-BE49-F238E27FC236}">
                <a16:creationId xmlns:a16="http://schemas.microsoft.com/office/drawing/2014/main" id="{2E649545-D74B-474D-81F6-E99E7FD583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0" name="Rectangle 4">
            <a:extLst>
              <a:ext uri="{FF2B5EF4-FFF2-40B4-BE49-F238E27FC236}">
                <a16:creationId xmlns:a16="http://schemas.microsoft.com/office/drawing/2014/main" id="{C6818E94-E38A-4819-895C-D8E9F6739C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1" name="Rectangle 2">
            <a:extLst>
              <a:ext uri="{FF2B5EF4-FFF2-40B4-BE49-F238E27FC236}">
                <a16:creationId xmlns:a16="http://schemas.microsoft.com/office/drawing/2014/main" id="{99DC4C6F-9DB8-41A5-B7CB-E8468593DF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3279" y="1127034"/>
            <a:ext cx="28518560" cy="6910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2" name="Rectangle 2">
            <a:extLst>
              <a:ext uri="{FF2B5EF4-FFF2-40B4-BE49-F238E27FC236}">
                <a16:creationId xmlns:a16="http://schemas.microsoft.com/office/drawing/2014/main" id="{30274C09-FB5C-4F9D-BB77-78BEF38B1D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94200" y="1683151"/>
            <a:ext cx="24559994" cy="6201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3" name="Rectangle 2">
            <a:extLst>
              <a:ext uri="{FF2B5EF4-FFF2-40B4-BE49-F238E27FC236}">
                <a16:creationId xmlns:a16="http://schemas.microsoft.com/office/drawing/2014/main" id="{F4FB7A3F-696A-47FD-A257-961BCDE711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98600" y="2319274"/>
            <a:ext cx="28951276" cy="730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4" name="Rectangle 2">
            <a:extLst>
              <a:ext uri="{FF2B5EF4-FFF2-40B4-BE49-F238E27FC236}">
                <a16:creationId xmlns:a16="http://schemas.microsoft.com/office/drawing/2014/main" id="{03374967-7A19-4F5B-AFF0-EEE2C7B297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301896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5" name="Rectangle 2">
            <a:extLst>
              <a:ext uri="{FF2B5EF4-FFF2-40B4-BE49-F238E27FC236}">
                <a16:creationId xmlns:a16="http://schemas.microsoft.com/office/drawing/2014/main" id="{140A0334-FBEA-4A40-955F-169C2A10CA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74437" y="1667147"/>
            <a:ext cx="31728752" cy="785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6" name="Rectangle 2">
            <a:extLst>
              <a:ext uri="{FF2B5EF4-FFF2-40B4-BE49-F238E27FC236}">
                <a16:creationId xmlns:a16="http://schemas.microsoft.com/office/drawing/2014/main" id="{1B144AD4-75FF-499A-B8A4-F368264FDD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5357" y="1974708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7" name="Rectangle 2">
            <a:extLst>
              <a:ext uri="{FF2B5EF4-FFF2-40B4-BE49-F238E27FC236}">
                <a16:creationId xmlns:a16="http://schemas.microsoft.com/office/drawing/2014/main" id="{E1A98474-71A8-446E-A434-36667BF98D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05014" y="819161"/>
            <a:ext cx="30282402" cy="686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8" name="Rectangle 2">
            <a:extLst>
              <a:ext uri="{FF2B5EF4-FFF2-40B4-BE49-F238E27FC236}">
                <a16:creationId xmlns:a16="http://schemas.microsoft.com/office/drawing/2014/main" id="{CA68A253-B84F-456D-8E41-8BD24B02FF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3238" y="2507288"/>
            <a:ext cx="31196232" cy="7864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9" name="Rectangle 2">
            <a:extLst>
              <a:ext uri="{FF2B5EF4-FFF2-40B4-BE49-F238E27FC236}">
                <a16:creationId xmlns:a16="http://schemas.microsoft.com/office/drawing/2014/main" id="{44D42310-018C-4B4B-B67C-15BCE52B98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63217" y="1483322"/>
            <a:ext cx="31250671" cy="7926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0" name="Rectangle 2">
            <a:extLst>
              <a:ext uri="{FF2B5EF4-FFF2-40B4-BE49-F238E27FC236}">
                <a16:creationId xmlns:a16="http://schemas.microsoft.com/office/drawing/2014/main" id="{9B1EBC78-96F7-4E7F-A112-82B7DCFC93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8" name="Rectangle 4">
            <a:extLst>
              <a:ext uri="{FF2B5EF4-FFF2-40B4-BE49-F238E27FC236}">
                <a16:creationId xmlns:a16="http://schemas.microsoft.com/office/drawing/2014/main" id="{CB4B53EF-6425-4541-AE5C-DD627A7FA2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7993" y="1973810"/>
            <a:ext cx="29024451" cy="730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2C53AB24-BC6F-4E11-BDFF-60B09755EE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7164" y="1940663"/>
            <a:ext cx="31456586" cy="8492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1" name="Rectangle 2">
            <a:extLst>
              <a:ext uri="{FF2B5EF4-FFF2-40B4-BE49-F238E27FC236}">
                <a16:creationId xmlns:a16="http://schemas.microsoft.com/office/drawing/2014/main" id="{16A1E0C3-4444-4C02-9BD7-4CC1AD94DE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63322" y="1992553"/>
            <a:ext cx="32957773" cy="10170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3" name="Rectangle 2">
            <a:extLst>
              <a:ext uri="{FF2B5EF4-FFF2-40B4-BE49-F238E27FC236}">
                <a16:creationId xmlns:a16="http://schemas.microsoft.com/office/drawing/2014/main" id="{49857DBD-068D-4B93-9253-051CA76317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97860" y="2081778"/>
            <a:ext cx="31081751" cy="10363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2" name="Rectangle 2">
            <a:extLst>
              <a:ext uri="{FF2B5EF4-FFF2-40B4-BE49-F238E27FC236}">
                <a16:creationId xmlns:a16="http://schemas.microsoft.com/office/drawing/2014/main" id="{AD84B0F5-5604-43A0-B29A-F739424183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3355" y="2120974"/>
            <a:ext cx="29904412" cy="8906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4" name="Rectangle 2">
            <a:extLst>
              <a:ext uri="{FF2B5EF4-FFF2-40B4-BE49-F238E27FC236}">
                <a16:creationId xmlns:a16="http://schemas.microsoft.com/office/drawing/2014/main" id="{EA0C67AC-26AF-449E-966E-400376829B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3810" y="7728905"/>
            <a:ext cx="34713746" cy="1699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5" name="Rectangle 4">
            <a:extLst>
              <a:ext uri="{FF2B5EF4-FFF2-40B4-BE49-F238E27FC236}">
                <a16:creationId xmlns:a16="http://schemas.microsoft.com/office/drawing/2014/main" id="{A4D8307E-9451-4CB8-8EA5-BF6D436978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42619" y="1683678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0" name="Rectangle 2">
            <a:extLst>
              <a:ext uri="{FF2B5EF4-FFF2-40B4-BE49-F238E27FC236}">
                <a16:creationId xmlns:a16="http://schemas.microsoft.com/office/drawing/2014/main" id="{EB4048E2-A535-4F5F-94C4-B386CED887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52332" y="1866382"/>
            <a:ext cx="32655093" cy="843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1" name="Rectangle 2">
            <a:extLst>
              <a:ext uri="{FF2B5EF4-FFF2-40B4-BE49-F238E27FC236}">
                <a16:creationId xmlns:a16="http://schemas.microsoft.com/office/drawing/2014/main" id="{53C1111D-8DBE-40AE-AC52-B2DDACF3E7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7498" y="2231889"/>
            <a:ext cx="34735738" cy="939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2" name="Rectangle 4">
            <a:extLst>
              <a:ext uri="{FF2B5EF4-FFF2-40B4-BE49-F238E27FC236}">
                <a16:creationId xmlns:a16="http://schemas.microsoft.com/office/drawing/2014/main" id="{8FFC150C-4BC2-49DE-BED1-8548497D7E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3" name="Rectangle 6">
            <a:extLst>
              <a:ext uri="{FF2B5EF4-FFF2-40B4-BE49-F238E27FC236}">
                <a16:creationId xmlns:a16="http://schemas.microsoft.com/office/drawing/2014/main" id="{D6E80C7B-F075-43DF-B919-B06C4FE728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8200" y="5047311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4" name="Rectangle 2">
            <a:extLst>
              <a:ext uri="{FF2B5EF4-FFF2-40B4-BE49-F238E27FC236}">
                <a16:creationId xmlns:a16="http://schemas.microsoft.com/office/drawing/2014/main" id="{F4BEBE48-B76C-487F-9483-0DB8EC9A1D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7546" y="2069045"/>
            <a:ext cx="28081234" cy="6377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5" name="Rectangle 2">
            <a:extLst>
              <a:ext uri="{FF2B5EF4-FFF2-40B4-BE49-F238E27FC236}">
                <a16:creationId xmlns:a16="http://schemas.microsoft.com/office/drawing/2014/main" id="{C2E64B20-8F78-400E-8A8C-545C0D69D7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78612" y="1316465"/>
            <a:ext cx="34965736" cy="8502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6" name="Rectangle 2">
            <a:extLst>
              <a:ext uri="{FF2B5EF4-FFF2-40B4-BE49-F238E27FC236}">
                <a16:creationId xmlns:a16="http://schemas.microsoft.com/office/drawing/2014/main" id="{3995EDBC-4A7E-43A4-A720-5FBE423059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7490" y="2760782"/>
            <a:ext cx="33504460" cy="8699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7" name="Rectangle 4">
            <a:extLst>
              <a:ext uri="{FF2B5EF4-FFF2-40B4-BE49-F238E27FC236}">
                <a16:creationId xmlns:a16="http://schemas.microsoft.com/office/drawing/2014/main" id="{743C018A-956C-4896-95D1-7108E811DB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8" name="Rectangle 2">
            <a:extLst>
              <a:ext uri="{FF2B5EF4-FFF2-40B4-BE49-F238E27FC236}">
                <a16:creationId xmlns:a16="http://schemas.microsoft.com/office/drawing/2014/main" id="{99B5F915-6DFC-482D-A5E5-B5742107A5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71690" name="그림 71689">
            <a:extLst>
              <a:ext uri="{FF2B5EF4-FFF2-40B4-BE49-F238E27FC236}">
                <a16:creationId xmlns:a16="http://schemas.microsoft.com/office/drawing/2014/main" id="{A921C7DE-778C-472B-AD35-B95C86D516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1929" y="2412557"/>
            <a:ext cx="11249401" cy="5706021"/>
          </a:xfrm>
          <a:prstGeom prst="rect">
            <a:avLst/>
          </a:prstGeom>
        </p:spPr>
      </p:pic>
      <p:sp>
        <p:nvSpPr>
          <p:cNvPr id="71692" name="슬라이드 번호 개체 틀 71691">
            <a:extLst>
              <a:ext uri="{FF2B5EF4-FFF2-40B4-BE49-F238E27FC236}">
                <a16:creationId xmlns:a16="http://schemas.microsoft.com/office/drawing/2014/main" id="{27E575A1-DB58-48FD-B03B-0482CA75624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5773400" y="34290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248154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102969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메일 임시 저장 테스팅</a:t>
            </a:r>
            <a:endParaRPr lang="en-US" altLang="ko-KR" sz="4400">
              <a:solidFill>
                <a:schemeClr val="tx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12C84E6-62D4-4356-8797-C7EB54972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8" y="2092236"/>
            <a:ext cx="33772767" cy="91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99CFE647-E180-47E3-B148-9943547EE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7736" y="1838854"/>
            <a:ext cx="31196337" cy="1014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8" name="Rectangle 2">
            <a:extLst>
              <a:ext uri="{FF2B5EF4-FFF2-40B4-BE49-F238E27FC236}">
                <a16:creationId xmlns:a16="http://schemas.microsoft.com/office/drawing/2014/main" id="{426A2A3A-755C-4983-8413-6CD35B646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757" y="-170388"/>
            <a:ext cx="33018021" cy="75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1" name="Rectangle 6">
            <a:extLst>
              <a:ext uri="{FF2B5EF4-FFF2-40B4-BE49-F238E27FC236}">
                <a16:creationId xmlns:a16="http://schemas.microsoft.com/office/drawing/2014/main" id="{1084B9B6-A69F-4B86-96D0-CA587AA6C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3" name="Rectangle 4">
            <a:extLst>
              <a:ext uri="{FF2B5EF4-FFF2-40B4-BE49-F238E27FC236}">
                <a16:creationId xmlns:a16="http://schemas.microsoft.com/office/drawing/2014/main" id="{C64DE9AE-2D03-498F-806E-F1FC312ED5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0784" y="5501953"/>
            <a:ext cx="31629835" cy="1235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3A4244D-AC42-4477-A6DE-A989455FA6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8859" y="751287"/>
            <a:ext cx="29746221" cy="670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FDB44889-918E-4966-BF35-CCB2AB6F1A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1878478"/>
            <a:ext cx="32790310" cy="858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E596061-2C94-479D-98B4-3659D87567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D86E414E-007A-4F7C-9FF1-FD1CAC9E4A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5095" y="2964008"/>
            <a:ext cx="29904412" cy="1054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67104211-445F-4182-A680-DD542410A9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1" name="Rectangle 2">
            <a:extLst>
              <a:ext uri="{FF2B5EF4-FFF2-40B4-BE49-F238E27FC236}">
                <a16:creationId xmlns:a16="http://schemas.microsoft.com/office/drawing/2014/main" id="{A0FAD76C-FE97-457C-8AAD-1F7E76B8A2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8991" y="2352095"/>
            <a:ext cx="32996075" cy="12535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2" name="Rectangle 2">
            <a:extLst>
              <a:ext uri="{FF2B5EF4-FFF2-40B4-BE49-F238E27FC236}">
                <a16:creationId xmlns:a16="http://schemas.microsoft.com/office/drawing/2014/main" id="{069177A0-C14A-473E-B691-1DEB14BB4D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3029" y="551703"/>
            <a:ext cx="30896135" cy="644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4" name="Rectangle 4">
            <a:extLst>
              <a:ext uri="{FF2B5EF4-FFF2-40B4-BE49-F238E27FC236}">
                <a16:creationId xmlns:a16="http://schemas.microsoft.com/office/drawing/2014/main" id="{13320B7D-F1FF-413D-AF60-05D2E02FA5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47430" y="538113"/>
            <a:ext cx="28069698" cy="637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5" name="Rectangle 2">
            <a:extLst>
              <a:ext uri="{FF2B5EF4-FFF2-40B4-BE49-F238E27FC236}">
                <a16:creationId xmlns:a16="http://schemas.microsoft.com/office/drawing/2014/main" id="{CE2804A1-D30A-4E31-B51E-93AAD1BBE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3249" y="1543653"/>
            <a:ext cx="32752989" cy="783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6" name="Rectangle 2">
            <a:extLst>
              <a:ext uri="{FF2B5EF4-FFF2-40B4-BE49-F238E27FC236}">
                <a16:creationId xmlns:a16="http://schemas.microsoft.com/office/drawing/2014/main" id="{535818DD-2F0E-4BB3-BEB9-2FEACE8F82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7656" y="1601101"/>
            <a:ext cx="29949746" cy="8148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6" name="Rectangle 2">
            <a:extLst>
              <a:ext uri="{FF2B5EF4-FFF2-40B4-BE49-F238E27FC236}">
                <a16:creationId xmlns:a16="http://schemas.microsoft.com/office/drawing/2014/main" id="{84CA46B4-DE02-4953-8838-49147D5D7F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5575" y="1504495"/>
            <a:ext cx="36889099" cy="862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7" name="Rectangle 2">
            <a:extLst>
              <a:ext uri="{FF2B5EF4-FFF2-40B4-BE49-F238E27FC236}">
                <a16:creationId xmlns:a16="http://schemas.microsoft.com/office/drawing/2014/main" id="{7555313D-98F0-4147-8148-F325B68757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1355602"/>
            <a:ext cx="30740916" cy="590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9" name="Rectangle 4">
            <a:extLst>
              <a:ext uri="{FF2B5EF4-FFF2-40B4-BE49-F238E27FC236}">
                <a16:creationId xmlns:a16="http://schemas.microsoft.com/office/drawing/2014/main" id="{2E649545-D74B-474D-81F6-E99E7FD583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0" name="Rectangle 4">
            <a:extLst>
              <a:ext uri="{FF2B5EF4-FFF2-40B4-BE49-F238E27FC236}">
                <a16:creationId xmlns:a16="http://schemas.microsoft.com/office/drawing/2014/main" id="{C6818E94-E38A-4819-895C-D8E9F6739C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1" name="Rectangle 2">
            <a:extLst>
              <a:ext uri="{FF2B5EF4-FFF2-40B4-BE49-F238E27FC236}">
                <a16:creationId xmlns:a16="http://schemas.microsoft.com/office/drawing/2014/main" id="{99DC4C6F-9DB8-41A5-B7CB-E8468593DF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3279" y="1127034"/>
            <a:ext cx="28518560" cy="6910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2" name="Rectangle 2">
            <a:extLst>
              <a:ext uri="{FF2B5EF4-FFF2-40B4-BE49-F238E27FC236}">
                <a16:creationId xmlns:a16="http://schemas.microsoft.com/office/drawing/2014/main" id="{30274C09-FB5C-4F9D-BB77-78BEF38B1D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94200" y="1683151"/>
            <a:ext cx="24559994" cy="6201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3" name="Rectangle 2">
            <a:extLst>
              <a:ext uri="{FF2B5EF4-FFF2-40B4-BE49-F238E27FC236}">
                <a16:creationId xmlns:a16="http://schemas.microsoft.com/office/drawing/2014/main" id="{F4FB7A3F-696A-47FD-A257-961BCDE711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98600" y="2319274"/>
            <a:ext cx="28951276" cy="730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4" name="Rectangle 2">
            <a:extLst>
              <a:ext uri="{FF2B5EF4-FFF2-40B4-BE49-F238E27FC236}">
                <a16:creationId xmlns:a16="http://schemas.microsoft.com/office/drawing/2014/main" id="{03374967-7A19-4F5B-AFF0-EEE2C7B297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301896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5" name="Rectangle 2">
            <a:extLst>
              <a:ext uri="{FF2B5EF4-FFF2-40B4-BE49-F238E27FC236}">
                <a16:creationId xmlns:a16="http://schemas.microsoft.com/office/drawing/2014/main" id="{140A0334-FBEA-4A40-955F-169C2A10CA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74437" y="1667147"/>
            <a:ext cx="31728752" cy="785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6" name="Rectangle 2">
            <a:extLst>
              <a:ext uri="{FF2B5EF4-FFF2-40B4-BE49-F238E27FC236}">
                <a16:creationId xmlns:a16="http://schemas.microsoft.com/office/drawing/2014/main" id="{1B144AD4-75FF-499A-B8A4-F368264FDD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5357" y="1974708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7" name="Rectangle 2">
            <a:extLst>
              <a:ext uri="{FF2B5EF4-FFF2-40B4-BE49-F238E27FC236}">
                <a16:creationId xmlns:a16="http://schemas.microsoft.com/office/drawing/2014/main" id="{E1A98474-71A8-446E-A434-36667BF98D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05014" y="819161"/>
            <a:ext cx="30282402" cy="686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8" name="Rectangle 2">
            <a:extLst>
              <a:ext uri="{FF2B5EF4-FFF2-40B4-BE49-F238E27FC236}">
                <a16:creationId xmlns:a16="http://schemas.microsoft.com/office/drawing/2014/main" id="{CA68A253-B84F-456D-8E41-8BD24B02FF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3238" y="2507288"/>
            <a:ext cx="31196232" cy="7864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9" name="Rectangle 2">
            <a:extLst>
              <a:ext uri="{FF2B5EF4-FFF2-40B4-BE49-F238E27FC236}">
                <a16:creationId xmlns:a16="http://schemas.microsoft.com/office/drawing/2014/main" id="{44D42310-018C-4B4B-B67C-15BCE52B98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63217" y="1483322"/>
            <a:ext cx="31250671" cy="7926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0" name="Rectangle 2">
            <a:extLst>
              <a:ext uri="{FF2B5EF4-FFF2-40B4-BE49-F238E27FC236}">
                <a16:creationId xmlns:a16="http://schemas.microsoft.com/office/drawing/2014/main" id="{9B1EBC78-96F7-4E7F-A112-82B7DCFC93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8" name="Rectangle 4">
            <a:extLst>
              <a:ext uri="{FF2B5EF4-FFF2-40B4-BE49-F238E27FC236}">
                <a16:creationId xmlns:a16="http://schemas.microsoft.com/office/drawing/2014/main" id="{CB4B53EF-6425-4541-AE5C-DD627A7FA2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7993" y="1973810"/>
            <a:ext cx="29024451" cy="730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2C53AB24-BC6F-4E11-BDFF-60B09755EE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7164" y="1940663"/>
            <a:ext cx="31456586" cy="8492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1" name="Rectangle 2">
            <a:extLst>
              <a:ext uri="{FF2B5EF4-FFF2-40B4-BE49-F238E27FC236}">
                <a16:creationId xmlns:a16="http://schemas.microsoft.com/office/drawing/2014/main" id="{16A1E0C3-4444-4C02-9BD7-4CC1AD94DE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63322" y="1992553"/>
            <a:ext cx="32957773" cy="10170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3" name="Rectangle 2">
            <a:extLst>
              <a:ext uri="{FF2B5EF4-FFF2-40B4-BE49-F238E27FC236}">
                <a16:creationId xmlns:a16="http://schemas.microsoft.com/office/drawing/2014/main" id="{49857DBD-068D-4B93-9253-051CA76317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97860" y="2081778"/>
            <a:ext cx="31081751" cy="10363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2" name="Rectangle 2">
            <a:extLst>
              <a:ext uri="{FF2B5EF4-FFF2-40B4-BE49-F238E27FC236}">
                <a16:creationId xmlns:a16="http://schemas.microsoft.com/office/drawing/2014/main" id="{AD84B0F5-5604-43A0-B29A-F739424183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3355" y="2120974"/>
            <a:ext cx="29904412" cy="8906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4" name="Rectangle 2">
            <a:extLst>
              <a:ext uri="{FF2B5EF4-FFF2-40B4-BE49-F238E27FC236}">
                <a16:creationId xmlns:a16="http://schemas.microsoft.com/office/drawing/2014/main" id="{EA0C67AC-26AF-449E-966E-400376829B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3810" y="7728905"/>
            <a:ext cx="34713746" cy="1699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5" name="Rectangle 4">
            <a:extLst>
              <a:ext uri="{FF2B5EF4-FFF2-40B4-BE49-F238E27FC236}">
                <a16:creationId xmlns:a16="http://schemas.microsoft.com/office/drawing/2014/main" id="{A4D8307E-9451-4CB8-8EA5-BF6D436978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42619" y="1683678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0" name="Rectangle 2">
            <a:extLst>
              <a:ext uri="{FF2B5EF4-FFF2-40B4-BE49-F238E27FC236}">
                <a16:creationId xmlns:a16="http://schemas.microsoft.com/office/drawing/2014/main" id="{EB4048E2-A535-4F5F-94C4-B386CED887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52332" y="1866382"/>
            <a:ext cx="32655093" cy="843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1" name="Rectangle 2">
            <a:extLst>
              <a:ext uri="{FF2B5EF4-FFF2-40B4-BE49-F238E27FC236}">
                <a16:creationId xmlns:a16="http://schemas.microsoft.com/office/drawing/2014/main" id="{53C1111D-8DBE-40AE-AC52-B2DDACF3E7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7498" y="2231889"/>
            <a:ext cx="34735738" cy="939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2" name="Rectangle 4">
            <a:extLst>
              <a:ext uri="{FF2B5EF4-FFF2-40B4-BE49-F238E27FC236}">
                <a16:creationId xmlns:a16="http://schemas.microsoft.com/office/drawing/2014/main" id="{8FFC150C-4BC2-49DE-BED1-8548497D7E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3" name="Rectangle 6">
            <a:extLst>
              <a:ext uri="{FF2B5EF4-FFF2-40B4-BE49-F238E27FC236}">
                <a16:creationId xmlns:a16="http://schemas.microsoft.com/office/drawing/2014/main" id="{D6E80C7B-F075-43DF-B919-B06C4FE728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8200" y="5047311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4" name="Rectangle 2">
            <a:extLst>
              <a:ext uri="{FF2B5EF4-FFF2-40B4-BE49-F238E27FC236}">
                <a16:creationId xmlns:a16="http://schemas.microsoft.com/office/drawing/2014/main" id="{F4BEBE48-B76C-487F-9483-0DB8EC9A1D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7546" y="2069045"/>
            <a:ext cx="28081234" cy="6377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5" name="Rectangle 2">
            <a:extLst>
              <a:ext uri="{FF2B5EF4-FFF2-40B4-BE49-F238E27FC236}">
                <a16:creationId xmlns:a16="http://schemas.microsoft.com/office/drawing/2014/main" id="{C2E64B20-8F78-400E-8A8C-545C0D69D7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78612" y="1316465"/>
            <a:ext cx="34965736" cy="8502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6" name="Rectangle 2">
            <a:extLst>
              <a:ext uri="{FF2B5EF4-FFF2-40B4-BE49-F238E27FC236}">
                <a16:creationId xmlns:a16="http://schemas.microsoft.com/office/drawing/2014/main" id="{3995EDBC-4A7E-43A4-A720-5FBE423059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7490" y="2760782"/>
            <a:ext cx="33504460" cy="8699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7" name="Rectangle 4">
            <a:extLst>
              <a:ext uri="{FF2B5EF4-FFF2-40B4-BE49-F238E27FC236}">
                <a16:creationId xmlns:a16="http://schemas.microsoft.com/office/drawing/2014/main" id="{743C018A-956C-4896-95D1-7108E811DB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8" name="Rectangle 2">
            <a:extLst>
              <a:ext uri="{FF2B5EF4-FFF2-40B4-BE49-F238E27FC236}">
                <a16:creationId xmlns:a16="http://schemas.microsoft.com/office/drawing/2014/main" id="{99B5F915-6DFC-482D-A5E5-B5742107A5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9" name="Rectangle 2">
            <a:extLst>
              <a:ext uri="{FF2B5EF4-FFF2-40B4-BE49-F238E27FC236}">
                <a16:creationId xmlns:a16="http://schemas.microsoft.com/office/drawing/2014/main" id="{117AAA8E-7F91-408D-B816-209A3357F1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82" y="3049982"/>
            <a:ext cx="37267075" cy="9580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90113" name="_x527994216">
            <a:extLst>
              <a:ext uri="{FF2B5EF4-FFF2-40B4-BE49-F238E27FC236}">
                <a16:creationId xmlns:a16="http://schemas.microsoft.com/office/drawing/2014/main" id="{B26A315D-043F-4A57-A146-67D723507B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83" y="2468909"/>
            <a:ext cx="13346174" cy="6283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692" name="슬라이드 번호 개체 틀 71691">
            <a:extLst>
              <a:ext uri="{FF2B5EF4-FFF2-40B4-BE49-F238E27FC236}">
                <a16:creationId xmlns:a16="http://schemas.microsoft.com/office/drawing/2014/main" id="{AFA83D81-840C-4BA2-A9ED-424A8263CF0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5773400" y="34290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050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C75C95B-4EA3-471E-9D77-6A946B04CE18}"/>
              </a:ext>
            </a:extLst>
          </p:cNvPr>
          <p:cNvSpPr txBox="1"/>
          <p:nvPr/>
        </p:nvSpPr>
        <p:spPr>
          <a:xfrm>
            <a:off x="1447800" y="2095500"/>
            <a:ext cx="13487400" cy="1498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04815" lvl="1" fontAlgn="base">
              <a:lnSpc>
                <a:spcPct val="150000"/>
              </a:lnSpc>
              <a:spcBef>
                <a:spcPts val="800"/>
              </a:spcBef>
              <a:spcAft>
                <a:spcPts val="667"/>
              </a:spcAft>
            </a:pPr>
            <a:r>
              <a:rPr lang="en-US" altLang="ko-KR" sz="3200" kern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linux </a:t>
            </a:r>
            <a:r>
              <a:rPr lang="ko-KR" altLang="en-US" sz="3200" kern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환경이 아닌 경우 지정된 다운로드 폴더를 생성하지 않으면 첨부 파일 다운로드할 수 없는 오류가 발생한다</a:t>
            </a:r>
            <a:r>
              <a:rPr lang="en-US" altLang="ko-KR" sz="3200" kern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ko-KR" altLang="en-US" sz="3200" kern="0" dirty="0">
              <a:solidFill>
                <a:srgbClr val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5A28CD-9358-45C9-811B-2C0DD6918A04}"/>
              </a:ext>
            </a:extLst>
          </p:cNvPr>
          <p:cNvSpPr txBox="1"/>
          <p:nvPr/>
        </p:nvSpPr>
        <p:spPr>
          <a:xfrm>
            <a:off x="533400" y="183059"/>
            <a:ext cx="57987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첨부 파일 다운로드</a:t>
            </a:r>
          </a:p>
        </p:txBody>
      </p:sp>
      <p:grpSp>
        <p:nvGrpSpPr>
          <p:cNvPr id="13" name="그룹 1001">
            <a:extLst>
              <a:ext uri="{FF2B5EF4-FFF2-40B4-BE49-F238E27FC236}">
                <a16:creationId xmlns:a16="http://schemas.microsoft.com/office/drawing/2014/main" id="{98FAE69E-85E7-47EC-966A-F88B444BD3BE}"/>
              </a:ext>
            </a:extLst>
          </p:cNvPr>
          <p:cNvGrpSpPr/>
          <p:nvPr/>
        </p:nvGrpSpPr>
        <p:grpSpPr>
          <a:xfrm>
            <a:off x="707175" y="772231"/>
            <a:ext cx="3788625" cy="408869"/>
            <a:chOff x="462444" y="965289"/>
            <a:chExt cx="3788625" cy="408869"/>
          </a:xfrm>
        </p:grpSpPr>
        <p:pic>
          <p:nvPicPr>
            <p:cNvPr id="14" name="Object 3">
              <a:extLst>
                <a:ext uri="{FF2B5EF4-FFF2-40B4-BE49-F238E27FC236}">
                  <a16:creationId xmlns:a16="http://schemas.microsoft.com/office/drawing/2014/main" id="{E4DF52DE-AA09-467E-8DBF-6113FFD6E1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2444" y="965289"/>
              <a:ext cx="3788625" cy="408869"/>
            </a:xfrm>
            <a:prstGeom prst="rect">
              <a:avLst/>
            </a:prstGeom>
          </p:spPr>
        </p:pic>
      </p:grp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CEA0482-82B3-4B14-B4D0-CF3B6418AD7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623980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102969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메일 임시 저장 메일삭제</a:t>
            </a:r>
            <a:endParaRPr lang="en-US" altLang="ko-KR" sz="4400">
              <a:solidFill>
                <a:schemeClr val="tx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12C84E6-62D4-4356-8797-C7EB54972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8" y="2092236"/>
            <a:ext cx="33772767" cy="91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99CFE647-E180-47E3-B148-9943547EE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7736" y="1838854"/>
            <a:ext cx="31196337" cy="1014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8" name="Rectangle 2">
            <a:extLst>
              <a:ext uri="{FF2B5EF4-FFF2-40B4-BE49-F238E27FC236}">
                <a16:creationId xmlns:a16="http://schemas.microsoft.com/office/drawing/2014/main" id="{426A2A3A-755C-4983-8413-6CD35B646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757" y="-170388"/>
            <a:ext cx="33018021" cy="75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1" name="Rectangle 6">
            <a:extLst>
              <a:ext uri="{FF2B5EF4-FFF2-40B4-BE49-F238E27FC236}">
                <a16:creationId xmlns:a16="http://schemas.microsoft.com/office/drawing/2014/main" id="{1084B9B6-A69F-4B86-96D0-CA587AA6C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3" name="Rectangle 4">
            <a:extLst>
              <a:ext uri="{FF2B5EF4-FFF2-40B4-BE49-F238E27FC236}">
                <a16:creationId xmlns:a16="http://schemas.microsoft.com/office/drawing/2014/main" id="{C64DE9AE-2D03-498F-806E-F1FC312ED5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0784" y="5501953"/>
            <a:ext cx="31629835" cy="1235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3A4244D-AC42-4477-A6DE-A989455FA6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8859" y="751287"/>
            <a:ext cx="29746221" cy="670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FDB44889-918E-4966-BF35-CCB2AB6F1A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1878478"/>
            <a:ext cx="32790310" cy="858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E596061-2C94-479D-98B4-3659D87567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D86E414E-007A-4F7C-9FF1-FD1CAC9E4A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5095" y="2964008"/>
            <a:ext cx="29904412" cy="1054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67104211-445F-4182-A680-DD542410A9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1" name="Rectangle 2">
            <a:extLst>
              <a:ext uri="{FF2B5EF4-FFF2-40B4-BE49-F238E27FC236}">
                <a16:creationId xmlns:a16="http://schemas.microsoft.com/office/drawing/2014/main" id="{A0FAD76C-FE97-457C-8AAD-1F7E76B8A2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8991" y="2352095"/>
            <a:ext cx="32996075" cy="12535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2" name="Rectangle 2">
            <a:extLst>
              <a:ext uri="{FF2B5EF4-FFF2-40B4-BE49-F238E27FC236}">
                <a16:creationId xmlns:a16="http://schemas.microsoft.com/office/drawing/2014/main" id="{069177A0-C14A-473E-B691-1DEB14BB4D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3029" y="551703"/>
            <a:ext cx="30896135" cy="644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4" name="Rectangle 4">
            <a:extLst>
              <a:ext uri="{FF2B5EF4-FFF2-40B4-BE49-F238E27FC236}">
                <a16:creationId xmlns:a16="http://schemas.microsoft.com/office/drawing/2014/main" id="{13320B7D-F1FF-413D-AF60-05D2E02FA5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47430" y="538113"/>
            <a:ext cx="28069698" cy="637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5" name="Rectangle 2">
            <a:extLst>
              <a:ext uri="{FF2B5EF4-FFF2-40B4-BE49-F238E27FC236}">
                <a16:creationId xmlns:a16="http://schemas.microsoft.com/office/drawing/2014/main" id="{CE2804A1-D30A-4E31-B51E-93AAD1BBE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3249" y="1543653"/>
            <a:ext cx="32752989" cy="783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6" name="Rectangle 2">
            <a:extLst>
              <a:ext uri="{FF2B5EF4-FFF2-40B4-BE49-F238E27FC236}">
                <a16:creationId xmlns:a16="http://schemas.microsoft.com/office/drawing/2014/main" id="{535818DD-2F0E-4BB3-BEB9-2FEACE8F82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7656" y="1601101"/>
            <a:ext cx="29949746" cy="8148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6" name="Rectangle 2">
            <a:extLst>
              <a:ext uri="{FF2B5EF4-FFF2-40B4-BE49-F238E27FC236}">
                <a16:creationId xmlns:a16="http://schemas.microsoft.com/office/drawing/2014/main" id="{84CA46B4-DE02-4953-8838-49147D5D7F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5575" y="1504495"/>
            <a:ext cx="36889099" cy="862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7" name="Rectangle 2">
            <a:extLst>
              <a:ext uri="{FF2B5EF4-FFF2-40B4-BE49-F238E27FC236}">
                <a16:creationId xmlns:a16="http://schemas.microsoft.com/office/drawing/2014/main" id="{7555313D-98F0-4147-8148-F325B68757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1355602"/>
            <a:ext cx="30740916" cy="590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9" name="Rectangle 4">
            <a:extLst>
              <a:ext uri="{FF2B5EF4-FFF2-40B4-BE49-F238E27FC236}">
                <a16:creationId xmlns:a16="http://schemas.microsoft.com/office/drawing/2014/main" id="{2E649545-D74B-474D-81F6-E99E7FD583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0" name="Rectangle 4">
            <a:extLst>
              <a:ext uri="{FF2B5EF4-FFF2-40B4-BE49-F238E27FC236}">
                <a16:creationId xmlns:a16="http://schemas.microsoft.com/office/drawing/2014/main" id="{C6818E94-E38A-4819-895C-D8E9F6739C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1" name="Rectangle 2">
            <a:extLst>
              <a:ext uri="{FF2B5EF4-FFF2-40B4-BE49-F238E27FC236}">
                <a16:creationId xmlns:a16="http://schemas.microsoft.com/office/drawing/2014/main" id="{99DC4C6F-9DB8-41A5-B7CB-E8468593DF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3279" y="1127034"/>
            <a:ext cx="28518560" cy="6910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2" name="Rectangle 2">
            <a:extLst>
              <a:ext uri="{FF2B5EF4-FFF2-40B4-BE49-F238E27FC236}">
                <a16:creationId xmlns:a16="http://schemas.microsoft.com/office/drawing/2014/main" id="{30274C09-FB5C-4F9D-BB77-78BEF38B1D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94200" y="1683151"/>
            <a:ext cx="24559994" cy="6201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3" name="Rectangle 2">
            <a:extLst>
              <a:ext uri="{FF2B5EF4-FFF2-40B4-BE49-F238E27FC236}">
                <a16:creationId xmlns:a16="http://schemas.microsoft.com/office/drawing/2014/main" id="{F4FB7A3F-696A-47FD-A257-961BCDE711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98600" y="2319274"/>
            <a:ext cx="28951276" cy="730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4" name="Rectangle 2">
            <a:extLst>
              <a:ext uri="{FF2B5EF4-FFF2-40B4-BE49-F238E27FC236}">
                <a16:creationId xmlns:a16="http://schemas.microsoft.com/office/drawing/2014/main" id="{03374967-7A19-4F5B-AFF0-EEE2C7B297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301896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5" name="Rectangle 2">
            <a:extLst>
              <a:ext uri="{FF2B5EF4-FFF2-40B4-BE49-F238E27FC236}">
                <a16:creationId xmlns:a16="http://schemas.microsoft.com/office/drawing/2014/main" id="{140A0334-FBEA-4A40-955F-169C2A10CA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74437" y="1667147"/>
            <a:ext cx="31728752" cy="785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6" name="Rectangle 2">
            <a:extLst>
              <a:ext uri="{FF2B5EF4-FFF2-40B4-BE49-F238E27FC236}">
                <a16:creationId xmlns:a16="http://schemas.microsoft.com/office/drawing/2014/main" id="{1B144AD4-75FF-499A-B8A4-F368264FDD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5357" y="1974708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7" name="Rectangle 2">
            <a:extLst>
              <a:ext uri="{FF2B5EF4-FFF2-40B4-BE49-F238E27FC236}">
                <a16:creationId xmlns:a16="http://schemas.microsoft.com/office/drawing/2014/main" id="{E1A98474-71A8-446E-A434-36667BF98D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05014" y="819161"/>
            <a:ext cx="30282402" cy="686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8" name="Rectangle 2">
            <a:extLst>
              <a:ext uri="{FF2B5EF4-FFF2-40B4-BE49-F238E27FC236}">
                <a16:creationId xmlns:a16="http://schemas.microsoft.com/office/drawing/2014/main" id="{CA68A253-B84F-456D-8E41-8BD24B02FF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3238" y="2507288"/>
            <a:ext cx="31196232" cy="7864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9" name="Rectangle 2">
            <a:extLst>
              <a:ext uri="{FF2B5EF4-FFF2-40B4-BE49-F238E27FC236}">
                <a16:creationId xmlns:a16="http://schemas.microsoft.com/office/drawing/2014/main" id="{44D42310-018C-4B4B-B67C-15BCE52B98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63217" y="1483322"/>
            <a:ext cx="31250671" cy="7926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0" name="Rectangle 2">
            <a:extLst>
              <a:ext uri="{FF2B5EF4-FFF2-40B4-BE49-F238E27FC236}">
                <a16:creationId xmlns:a16="http://schemas.microsoft.com/office/drawing/2014/main" id="{9B1EBC78-96F7-4E7F-A112-82B7DCFC93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8" name="Rectangle 4">
            <a:extLst>
              <a:ext uri="{FF2B5EF4-FFF2-40B4-BE49-F238E27FC236}">
                <a16:creationId xmlns:a16="http://schemas.microsoft.com/office/drawing/2014/main" id="{CB4B53EF-6425-4541-AE5C-DD627A7FA2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7993" y="1973810"/>
            <a:ext cx="29024451" cy="730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2C53AB24-BC6F-4E11-BDFF-60B09755EE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7164" y="1940663"/>
            <a:ext cx="31456586" cy="8492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1" name="Rectangle 2">
            <a:extLst>
              <a:ext uri="{FF2B5EF4-FFF2-40B4-BE49-F238E27FC236}">
                <a16:creationId xmlns:a16="http://schemas.microsoft.com/office/drawing/2014/main" id="{16A1E0C3-4444-4C02-9BD7-4CC1AD94DE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63322" y="1992553"/>
            <a:ext cx="32957773" cy="10170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3" name="Rectangle 2">
            <a:extLst>
              <a:ext uri="{FF2B5EF4-FFF2-40B4-BE49-F238E27FC236}">
                <a16:creationId xmlns:a16="http://schemas.microsoft.com/office/drawing/2014/main" id="{49857DBD-068D-4B93-9253-051CA76317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97860" y="2081778"/>
            <a:ext cx="31081751" cy="10363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2" name="Rectangle 2">
            <a:extLst>
              <a:ext uri="{FF2B5EF4-FFF2-40B4-BE49-F238E27FC236}">
                <a16:creationId xmlns:a16="http://schemas.microsoft.com/office/drawing/2014/main" id="{AD84B0F5-5604-43A0-B29A-F739424183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3355" y="2120974"/>
            <a:ext cx="29904412" cy="8906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4" name="Rectangle 2">
            <a:extLst>
              <a:ext uri="{FF2B5EF4-FFF2-40B4-BE49-F238E27FC236}">
                <a16:creationId xmlns:a16="http://schemas.microsoft.com/office/drawing/2014/main" id="{EA0C67AC-26AF-449E-966E-400376829B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3810" y="7728905"/>
            <a:ext cx="34713746" cy="1699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5" name="Rectangle 4">
            <a:extLst>
              <a:ext uri="{FF2B5EF4-FFF2-40B4-BE49-F238E27FC236}">
                <a16:creationId xmlns:a16="http://schemas.microsoft.com/office/drawing/2014/main" id="{A4D8307E-9451-4CB8-8EA5-BF6D436978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42619" y="1683678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0" name="Rectangle 2">
            <a:extLst>
              <a:ext uri="{FF2B5EF4-FFF2-40B4-BE49-F238E27FC236}">
                <a16:creationId xmlns:a16="http://schemas.microsoft.com/office/drawing/2014/main" id="{EB4048E2-A535-4F5F-94C4-B386CED887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52332" y="1866382"/>
            <a:ext cx="32655093" cy="843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1" name="Rectangle 2">
            <a:extLst>
              <a:ext uri="{FF2B5EF4-FFF2-40B4-BE49-F238E27FC236}">
                <a16:creationId xmlns:a16="http://schemas.microsoft.com/office/drawing/2014/main" id="{53C1111D-8DBE-40AE-AC52-B2DDACF3E7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7498" y="2231889"/>
            <a:ext cx="34735738" cy="939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2" name="Rectangle 4">
            <a:extLst>
              <a:ext uri="{FF2B5EF4-FFF2-40B4-BE49-F238E27FC236}">
                <a16:creationId xmlns:a16="http://schemas.microsoft.com/office/drawing/2014/main" id="{8FFC150C-4BC2-49DE-BED1-8548497D7E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3" name="Rectangle 6">
            <a:extLst>
              <a:ext uri="{FF2B5EF4-FFF2-40B4-BE49-F238E27FC236}">
                <a16:creationId xmlns:a16="http://schemas.microsoft.com/office/drawing/2014/main" id="{D6E80C7B-F075-43DF-B919-B06C4FE728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8200" y="5047311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4" name="Rectangle 2">
            <a:extLst>
              <a:ext uri="{FF2B5EF4-FFF2-40B4-BE49-F238E27FC236}">
                <a16:creationId xmlns:a16="http://schemas.microsoft.com/office/drawing/2014/main" id="{F4BEBE48-B76C-487F-9483-0DB8EC9A1D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7546" y="2069045"/>
            <a:ext cx="28081234" cy="6377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5" name="Rectangle 2">
            <a:extLst>
              <a:ext uri="{FF2B5EF4-FFF2-40B4-BE49-F238E27FC236}">
                <a16:creationId xmlns:a16="http://schemas.microsoft.com/office/drawing/2014/main" id="{C2E64B20-8F78-400E-8A8C-545C0D69D7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78612" y="1316465"/>
            <a:ext cx="34965736" cy="8502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6" name="Rectangle 2">
            <a:extLst>
              <a:ext uri="{FF2B5EF4-FFF2-40B4-BE49-F238E27FC236}">
                <a16:creationId xmlns:a16="http://schemas.microsoft.com/office/drawing/2014/main" id="{3995EDBC-4A7E-43A4-A720-5FBE423059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7490" y="2760782"/>
            <a:ext cx="33504460" cy="8699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7" name="Rectangle 4">
            <a:extLst>
              <a:ext uri="{FF2B5EF4-FFF2-40B4-BE49-F238E27FC236}">
                <a16:creationId xmlns:a16="http://schemas.microsoft.com/office/drawing/2014/main" id="{743C018A-956C-4896-95D1-7108E811DB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8" name="Rectangle 2">
            <a:extLst>
              <a:ext uri="{FF2B5EF4-FFF2-40B4-BE49-F238E27FC236}">
                <a16:creationId xmlns:a16="http://schemas.microsoft.com/office/drawing/2014/main" id="{99B5F915-6DFC-482D-A5E5-B5742107A5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9" name="Rectangle 2">
            <a:extLst>
              <a:ext uri="{FF2B5EF4-FFF2-40B4-BE49-F238E27FC236}">
                <a16:creationId xmlns:a16="http://schemas.microsoft.com/office/drawing/2014/main" id="{117AAA8E-7F91-408D-B816-209A3357F1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82" y="3049982"/>
            <a:ext cx="37267075" cy="9580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71691" name="그림 71690">
            <a:extLst>
              <a:ext uri="{FF2B5EF4-FFF2-40B4-BE49-F238E27FC236}">
                <a16:creationId xmlns:a16="http://schemas.microsoft.com/office/drawing/2014/main" id="{5B572342-E458-4C01-A153-533381AE57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5096" y="2158847"/>
            <a:ext cx="10145584" cy="6590927"/>
          </a:xfrm>
          <a:prstGeom prst="rect">
            <a:avLst/>
          </a:prstGeom>
        </p:spPr>
      </p:pic>
      <p:sp>
        <p:nvSpPr>
          <p:cNvPr id="71693" name="슬라이드 번호 개체 틀 71692">
            <a:extLst>
              <a:ext uri="{FF2B5EF4-FFF2-40B4-BE49-F238E27FC236}">
                <a16:creationId xmlns:a16="http://schemas.microsoft.com/office/drawing/2014/main" id="{5A1119F1-7397-49E3-AB26-A0454C02DA3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5773400" y="34290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147385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102969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메일 임시 저장 메일삭제</a:t>
            </a:r>
            <a:endParaRPr lang="en-US" altLang="ko-KR" sz="4400">
              <a:solidFill>
                <a:schemeClr val="tx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12C84E6-62D4-4356-8797-C7EB54972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8" y="2092236"/>
            <a:ext cx="33772767" cy="91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99CFE647-E180-47E3-B148-9943547EE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7736" y="1838854"/>
            <a:ext cx="31196337" cy="1014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8" name="Rectangle 2">
            <a:extLst>
              <a:ext uri="{FF2B5EF4-FFF2-40B4-BE49-F238E27FC236}">
                <a16:creationId xmlns:a16="http://schemas.microsoft.com/office/drawing/2014/main" id="{426A2A3A-755C-4983-8413-6CD35B646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757" y="-170388"/>
            <a:ext cx="33018021" cy="75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1" name="Rectangle 6">
            <a:extLst>
              <a:ext uri="{FF2B5EF4-FFF2-40B4-BE49-F238E27FC236}">
                <a16:creationId xmlns:a16="http://schemas.microsoft.com/office/drawing/2014/main" id="{1084B9B6-A69F-4B86-96D0-CA587AA6C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3" name="Rectangle 4">
            <a:extLst>
              <a:ext uri="{FF2B5EF4-FFF2-40B4-BE49-F238E27FC236}">
                <a16:creationId xmlns:a16="http://schemas.microsoft.com/office/drawing/2014/main" id="{C64DE9AE-2D03-498F-806E-F1FC312ED5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0784" y="5501953"/>
            <a:ext cx="31629835" cy="1235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3A4244D-AC42-4477-A6DE-A989455FA6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8859" y="751287"/>
            <a:ext cx="29746221" cy="670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FDB44889-918E-4966-BF35-CCB2AB6F1A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1878478"/>
            <a:ext cx="32790310" cy="858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E596061-2C94-479D-98B4-3659D87567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D86E414E-007A-4F7C-9FF1-FD1CAC9E4A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5095" y="2964008"/>
            <a:ext cx="29904412" cy="1054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67104211-445F-4182-A680-DD542410A9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1" name="Rectangle 2">
            <a:extLst>
              <a:ext uri="{FF2B5EF4-FFF2-40B4-BE49-F238E27FC236}">
                <a16:creationId xmlns:a16="http://schemas.microsoft.com/office/drawing/2014/main" id="{A0FAD76C-FE97-457C-8AAD-1F7E76B8A2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8991" y="2352095"/>
            <a:ext cx="32996075" cy="12535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2" name="Rectangle 2">
            <a:extLst>
              <a:ext uri="{FF2B5EF4-FFF2-40B4-BE49-F238E27FC236}">
                <a16:creationId xmlns:a16="http://schemas.microsoft.com/office/drawing/2014/main" id="{069177A0-C14A-473E-B691-1DEB14BB4D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3029" y="551703"/>
            <a:ext cx="30896135" cy="644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4" name="Rectangle 4">
            <a:extLst>
              <a:ext uri="{FF2B5EF4-FFF2-40B4-BE49-F238E27FC236}">
                <a16:creationId xmlns:a16="http://schemas.microsoft.com/office/drawing/2014/main" id="{13320B7D-F1FF-413D-AF60-05D2E02FA5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47430" y="538113"/>
            <a:ext cx="28069698" cy="637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5" name="Rectangle 2">
            <a:extLst>
              <a:ext uri="{FF2B5EF4-FFF2-40B4-BE49-F238E27FC236}">
                <a16:creationId xmlns:a16="http://schemas.microsoft.com/office/drawing/2014/main" id="{CE2804A1-D30A-4E31-B51E-93AAD1BBE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3249" y="1543653"/>
            <a:ext cx="32752989" cy="783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6" name="Rectangle 2">
            <a:extLst>
              <a:ext uri="{FF2B5EF4-FFF2-40B4-BE49-F238E27FC236}">
                <a16:creationId xmlns:a16="http://schemas.microsoft.com/office/drawing/2014/main" id="{535818DD-2F0E-4BB3-BEB9-2FEACE8F82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7656" y="1601101"/>
            <a:ext cx="29949746" cy="8148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6" name="Rectangle 2">
            <a:extLst>
              <a:ext uri="{FF2B5EF4-FFF2-40B4-BE49-F238E27FC236}">
                <a16:creationId xmlns:a16="http://schemas.microsoft.com/office/drawing/2014/main" id="{84CA46B4-DE02-4953-8838-49147D5D7F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5575" y="1504495"/>
            <a:ext cx="36889099" cy="862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7" name="Rectangle 2">
            <a:extLst>
              <a:ext uri="{FF2B5EF4-FFF2-40B4-BE49-F238E27FC236}">
                <a16:creationId xmlns:a16="http://schemas.microsoft.com/office/drawing/2014/main" id="{7555313D-98F0-4147-8148-F325B68757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1355602"/>
            <a:ext cx="30740916" cy="590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9" name="Rectangle 4">
            <a:extLst>
              <a:ext uri="{FF2B5EF4-FFF2-40B4-BE49-F238E27FC236}">
                <a16:creationId xmlns:a16="http://schemas.microsoft.com/office/drawing/2014/main" id="{2E649545-D74B-474D-81F6-E99E7FD583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0" name="Rectangle 4">
            <a:extLst>
              <a:ext uri="{FF2B5EF4-FFF2-40B4-BE49-F238E27FC236}">
                <a16:creationId xmlns:a16="http://schemas.microsoft.com/office/drawing/2014/main" id="{C6818E94-E38A-4819-895C-D8E9F6739C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1" name="Rectangle 2">
            <a:extLst>
              <a:ext uri="{FF2B5EF4-FFF2-40B4-BE49-F238E27FC236}">
                <a16:creationId xmlns:a16="http://schemas.microsoft.com/office/drawing/2014/main" id="{99DC4C6F-9DB8-41A5-B7CB-E8468593DF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3279" y="1127034"/>
            <a:ext cx="28518560" cy="6910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2" name="Rectangle 2">
            <a:extLst>
              <a:ext uri="{FF2B5EF4-FFF2-40B4-BE49-F238E27FC236}">
                <a16:creationId xmlns:a16="http://schemas.microsoft.com/office/drawing/2014/main" id="{30274C09-FB5C-4F9D-BB77-78BEF38B1D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94200" y="1683151"/>
            <a:ext cx="24559994" cy="6201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3" name="Rectangle 2">
            <a:extLst>
              <a:ext uri="{FF2B5EF4-FFF2-40B4-BE49-F238E27FC236}">
                <a16:creationId xmlns:a16="http://schemas.microsoft.com/office/drawing/2014/main" id="{F4FB7A3F-696A-47FD-A257-961BCDE711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98600" y="2319274"/>
            <a:ext cx="28951276" cy="730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4" name="Rectangle 2">
            <a:extLst>
              <a:ext uri="{FF2B5EF4-FFF2-40B4-BE49-F238E27FC236}">
                <a16:creationId xmlns:a16="http://schemas.microsoft.com/office/drawing/2014/main" id="{03374967-7A19-4F5B-AFF0-EEE2C7B297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301896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5" name="Rectangle 2">
            <a:extLst>
              <a:ext uri="{FF2B5EF4-FFF2-40B4-BE49-F238E27FC236}">
                <a16:creationId xmlns:a16="http://schemas.microsoft.com/office/drawing/2014/main" id="{140A0334-FBEA-4A40-955F-169C2A10CA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74437" y="1667147"/>
            <a:ext cx="31728752" cy="785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6" name="Rectangle 2">
            <a:extLst>
              <a:ext uri="{FF2B5EF4-FFF2-40B4-BE49-F238E27FC236}">
                <a16:creationId xmlns:a16="http://schemas.microsoft.com/office/drawing/2014/main" id="{1B144AD4-75FF-499A-B8A4-F368264FDD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5357" y="1974708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7" name="Rectangle 2">
            <a:extLst>
              <a:ext uri="{FF2B5EF4-FFF2-40B4-BE49-F238E27FC236}">
                <a16:creationId xmlns:a16="http://schemas.microsoft.com/office/drawing/2014/main" id="{E1A98474-71A8-446E-A434-36667BF98D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05014" y="819161"/>
            <a:ext cx="30282402" cy="686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8" name="Rectangle 2">
            <a:extLst>
              <a:ext uri="{FF2B5EF4-FFF2-40B4-BE49-F238E27FC236}">
                <a16:creationId xmlns:a16="http://schemas.microsoft.com/office/drawing/2014/main" id="{CA68A253-B84F-456D-8E41-8BD24B02FF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3238" y="2507288"/>
            <a:ext cx="31196232" cy="7864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9" name="Rectangle 2">
            <a:extLst>
              <a:ext uri="{FF2B5EF4-FFF2-40B4-BE49-F238E27FC236}">
                <a16:creationId xmlns:a16="http://schemas.microsoft.com/office/drawing/2014/main" id="{44D42310-018C-4B4B-B67C-15BCE52B98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63217" y="1483322"/>
            <a:ext cx="31250671" cy="7926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0" name="Rectangle 2">
            <a:extLst>
              <a:ext uri="{FF2B5EF4-FFF2-40B4-BE49-F238E27FC236}">
                <a16:creationId xmlns:a16="http://schemas.microsoft.com/office/drawing/2014/main" id="{9B1EBC78-96F7-4E7F-A112-82B7DCFC93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8" name="Rectangle 4">
            <a:extLst>
              <a:ext uri="{FF2B5EF4-FFF2-40B4-BE49-F238E27FC236}">
                <a16:creationId xmlns:a16="http://schemas.microsoft.com/office/drawing/2014/main" id="{CB4B53EF-6425-4541-AE5C-DD627A7FA2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7993" y="1973810"/>
            <a:ext cx="29024451" cy="730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2C53AB24-BC6F-4E11-BDFF-60B09755EE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7164" y="1940663"/>
            <a:ext cx="31456586" cy="8492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1" name="Rectangle 2">
            <a:extLst>
              <a:ext uri="{FF2B5EF4-FFF2-40B4-BE49-F238E27FC236}">
                <a16:creationId xmlns:a16="http://schemas.microsoft.com/office/drawing/2014/main" id="{16A1E0C3-4444-4C02-9BD7-4CC1AD94DE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63322" y="1992553"/>
            <a:ext cx="32957773" cy="10170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3" name="Rectangle 2">
            <a:extLst>
              <a:ext uri="{FF2B5EF4-FFF2-40B4-BE49-F238E27FC236}">
                <a16:creationId xmlns:a16="http://schemas.microsoft.com/office/drawing/2014/main" id="{49857DBD-068D-4B93-9253-051CA76317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97860" y="2081778"/>
            <a:ext cx="31081751" cy="10363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2" name="Rectangle 2">
            <a:extLst>
              <a:ext uri="{FF2B5EF4-FFF2-40B4-BE49-F238E27FC236}">
                <a16:creationId xmlns:a16="http://schemas.microsoft.com/office/drawing/2014/main" id="{AD84B0F5-5604-43A0-B29A-F739424183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3355" y="2120974"/>
            <a:ext cx="29904412" cy="8906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4" name="Rectangle 2">
            <a:extLst>
              <a:ext uri="{FF2B5EF4-FFF2-40B4-BE49-F238E27FC236}">
                <a16:creationId xmlns:a16="http://schemas.microsoft.com/office/drawing/2014/main" id="{EA0C67AC-26AF-449E-966E-400376829B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3810" y="7728905"/>
            <a:ext cx="34713746" cy="1699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5" name="Rectangle 4">
            <a:extLst>
              <a:ext uri="{FF2B5EF4-FFF2-40B4-BE49-F238E27FC236}">
                <a16:creationId xmlns:a16="http://schemas.microsoft.com/office/drawing/2014/main" id="{A4D8307E-9451-4CB8-8EA5-BF6D436978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42619" y="1683678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0" name="Rectangle 2">
            <a:extLst>
              <a:ext uri="{FF2B5EF4-FFF2-40B4-BE49-F238E27FC236}">
                <a16:creationId xmlns:a16="http://schemas.microsoft.com/office/drawing/2014/main" id="{EB4048E2-A535-4F5F-94C4-B386CED887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52332" y="1866382"/>
            <a:ext cx="32655093" cy="843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1" name="Rectangle 2">
            <a:extLst>
              <a:ext uri="{FF2B5EF4-FFF2-40B4-BE49-F238E27FC236}">
                <a16:creationId xmlns:a16="http://schemas.microsoft.com/office/drawing/2014/main" id="{53C1111D-8DBE-40AE-AC52-B2DDACF3E7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7498" y="2231889"/>
            <a:ext cx="34735738" cy="939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2" name="Rectangle 4">
            <a:extLst>
              <a:ext uri="{FF2B5EF4-FFF2-40B4-BE49-F238E27FC236}">
                <a16:creationId xmlns:a16="http://schemas.microsoft.com/office/drawing/2014/main" id="{8FFC150C-4BC2-49DE-BED1-8548497D7E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3" name="Rectangle 6">
            <a:extLst>
              <a:ext uri="{FF2B5EF4-FFF2-40B4-BE49-F238E27FC236}">
                <a16:creationId xmlns:a16="http://schemas.microsoft.com/office/drawing/2014/main" id="{D6E80C7B-F075-43DF-B919-B06C4FE728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8200" y="5047311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4" name="Rectangle 2">
            <a:extLst>
              <a:ext uri="{FF2B5EF4-FFF2-40B4-BE49-F238E27FC236}">
                <a16:creationId xmlns:a16="http://schemas.microsoft.com/office/drawing/2014/main" id="{F4BEBE48-B76C-487F-9483-0DB8EC9A1D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7546" y="2069045"/>
            <a:ext cx="28081234" cy="6377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5" name="Rectangle 2">
            <a:extLst>
              <a:ext uri="{FF2B5EF4-FFF2-40B4-BE49-F238E27FC236}">
                <a16:creationId xmlns:a16="http://schemas.microsoft.com/office/drawing/2014/main" id="{C2E64B20-8F78-400E-8A8C-545C0D69D7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78612" y="1316465"/>
            <a:ext cx="34965736" cy="8502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6" name="Rectangle 2">
            <a:extLst>
              <a:ext uri="{FF2B5EF4-FFF2-40B4-BE49-F238E27FC236}">
                <a16:creationId xmlns:a16="http://schemas.microsoft.com/office/drawing/2014/main" id="{3995EDBC-4A7E-43A4-A720-5FBE423059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7490" y="2760782"/>
            <a:ext cx="33504460" cy="8699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7" name="Rectangle 4">
            <a:extLst>
              <a:ext uri="{FF2B5EF4-FFF2-40B4-BE49-F238E27FC236}">
                <a16:creationId xmlns:a16="http://schemas.microsoft.com/office/drawing/2014/main" id="{743C018A-956C-4896-95D1-7108E811DB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8" name="Rectangle 2">
            <a:extLst>
              <a:ext uri="{FF2B5EF4-FFF2-40B4-BE49-F238E27FC236}">
                <a16:creationId xmlns:a16="http://schemas.microsoft.com/office/drawing/2014/main" id="{99B5F915-6DFC-482D-A5E5-B5742107A5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9" name="Rectangle 2">
            <a:extLst>
              <a:ext uri="{FF2B5EF4-FFF2-40B4-BE49-F238E27FC236}">
                <a16:creationId xmlns:a16="http://schemas.microsoft.com/office/drawing/2014/main" id="{117AAA8E-7F91-408D-B816-209A3357F1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82" y="3049982"/>
            <a:ext cx="37267075" cy="9580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71692" name="그림 71691">
            <a:extLst>
              <a:ext uri="{FF2B5EF4-FFF2-40B4-BE49-F238E27FC236}">
                <a16:creationId xmlns:a16="http://schemas.microsoft.com/office/drawing/2014/main" id="{6D3343E7-49C7-497D-AFEC-92AB9645BD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0942" y="4039050"/>
            <a:ext cx="10914285" cy="3287760"/>
          </a:xfrm>
          <a:prstGeom prst="rect">
            <a:avLst/>
          </a:prstGeom>
        </p:spPr>
      </p:pic>
      <p:sp>
        <p:nvSpPr>
          <p:cNvPr id="71693" name="슬라이드 번호 개체 틀 71692">
            <a:extLst>
              <a:ext uri="{FF2B5EF4-FFF2-40B4-BE49-F238E27FC236}">
                <a16:creationId xmlns:a16="http://schemas.microsoft.com/office/drawing/2014/main" id="{7BFB0362-04D4-42FB-A454-7805153B643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5773400" y="34290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333965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102969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메일 임시 저장 메일삭제</a:t>
            </a:r>
            <a:endParaRPr lang="en-US" altLang="ko-KR" sz="4400">
              <a:solidFill>
                <a:schemeClr val="tx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12C84E6-62D4-4356-8797-C7EB54972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8" y="2092236"/>
            <a:ext cx="33772767" cy="91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99CFE647-E180-47E3-B148-9943547EE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7736" y="1838854"/>
            <a:ext cx="31196337" cy="1014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8" name="Rectangle 2">
            <a:extLst>
              <a:ext uri="{FF2B5EF4-FFF2-40B4-BE49-F238E27FC236}">
                <a16:creationId xmlns:a16="http://schemas.microsoft.com/office/drawing/2014/main" id="{426A2A3A-755C-4983-8413-6CD35B646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757" y="-170388"/>
            <a:ext cx="33018021" cy="75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1" name="Rectangle 6">
            <a:extLst>
              <a:ext uri="{FF2B5EF4-FFF2-40B4-BE49-F238E27FC236}">
                <a16:creationId xmlns:a16="http://schemas.microsoft.com/office/drawing/2014/main" id="{1084B9B6-A69F-4B86-96D0-CA587AA6C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3" name="Rectangle 4">
            <a:extLst>
              <a:ext uri="{FF2B5EF4-FFF2-40B4-BE49-F238E27FC236}">
                <a16:creationId xmlns:a16="http://schemas.microsoft.com/office/drawing/2014/main" id="{C64DE9AE-2D03-498F-806E-F1FC312ED5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0784" y="5501953"/>
            <a:ext cx="31629835" cy="1235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3A4244D-AC42-4477-A6DE-A989455FA6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8859" y="751287"/>
            <a:ext cx="29746221" cy="670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FDB44889-918E-4966-BF35-CCB2AB6F1A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1878478"/>
            <a:ext cx="32790310" cy="858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E596061-2C94-479D-98B4-3659D87567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67104211-445F-4182-A680-DD542410A9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2" name="Rectangle 2">
            <a:extLst>
              <a:ext uri="{FF2B5EF4-FFF2-40B4-BE49-F238E27FC236}">
                <a16:creationId xmlns:a16="http://schemas.microsoft.com/office/drawing/2014/main" id="{069177A0-C14A-473E-B691-1DEB14BB4D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3029" y="551703"/>
            <a:ext cx="30896135" cy="644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5" name="Rectangle 2">
            <a:extLst>
              <a:ext uri="{FF2B5EF4-FFF2-40B4-BE49-F238E27FC236}">
                <a16:creationId xmlns:a16="http://schemas.microsoft.com/office/drawing/2014/main" id="{CE2804A1-D30A-4E31-B51E-93AAD1BBE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3249" y="1543653"/>
            <a:ext cx="32752989" cy="783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6" name="Rectangle 2">
            <a:extLst>
              <a:ext uri="{FF2B5EF4-FFF2-40B4-BE49-F238E27FC236}">
                <a16:creationId xmlns:a16="http://schemas.microsoft.com/office/drawing/2014/main" id="{535818DD-2F0E-4BB3-BEB9-2FEACE8F82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7656" y="1601101"/>
            <a:ext cx="29949746" cy="8148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6" name="Rectangle 2">
            <a:extLst>
              <a:ext uri="{FF2B5EF4-FFF2-40B4-BE49-F238E27FC236}">
                <a16:creationId xmlns:a16="http://schemas.microsoft.com/office/drawing/2014/main" id="{84CA46B4-DE02-4953-8838-49147D5D7F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5575" y="1504495"/>
            <a:ext cx="36889099" cy="862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9" name="Rectangle 4">
            <a:extLst>
              <a:ext uri="{FF2B5EF4-FFF2-40B4-BE49-F238E27FC236}">
                <a16:creationId xmlns:a16="http://schemas.microsoft.com/office/drawing/2014/main" id="{2E649545-D74B-474D-81F6-E99E7FD583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0" name="Rectangle 4">
            <a:extLst>
              <a:ext uri="{FF2B5EF4-FFF2-40B4-BE49-F238E27FC236}">
                <a16:creationId xmlns:a16="http://schemas.microsoft.com/office/drawing/2014/main" id="{C6818E94-E38A-4819-895C-D8E9F6739C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3" name="Rectangle 2">
            <a:extLst>
              <a:ext uri="{FF2B5EF4-FFF2-40B4-BE49-F238E27FC236}">
                <a16:creationId xmlns:a16="http://schemas.microsoft.com/office/drawing/2014/main" id="{F4FB7A3F-696A-47FD-A257-961BCDE711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98600" y="2319274"/>
            <a:ext cx="28951276" cy="730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4" name="Rectangle 2">
            <a:extLst>
              <a:ext uri="{FF2B5EF4-FFF2-40B4-BE49-F238E27FC236}">
                <a16:creationId xmlns:a16="http://schemas.microsoft.com/office/drawing/2014/main" id="{03374967-7A19-4F5B-AFF0-EEE2C7B297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301896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0" name="Rectangle 2">
            <a:extLst>
              <a:ext uri="{FF2B5EF4-FFF2-40B4-BE49-F238E27FC236}">
                <a16:creationId xmlns:a16="http://schemas.microsoft.com/office/drawing/2014/main" id="{9B1EBC78-96F7-4E7F-A112-82B7DCFC93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4" name="Rectangle 2">
            <a:extLst>
              <a:ext uri="{FF2B5EF4-FFF2-40B4-BE49-F238E27FC236}">
                <a16:creationId xmlns:a16="http://schemas.microsoft.com/office/drawing/2014/main" id="{EA0C67AC-26AF-449E-966E-400376829B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3810" y="7728905"/>
            <a:ext cx="34713746" cy="1699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2" name="Rectangle 4">
            <a:extLst>
              <a:ext uri="{FF2B5EF4-FFF2-40B4-BE49-F238E27FC236}">
                <a16:creationId xmlns:a16="http://schemas.microsoft.com/office/drawing/2014/main" id="{8FFC150C-4BC2-49DE-BED1-8548497D7E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3" name="Rectangle 6">
            <a:extLst>
              <a:ext uri="{FF2B5EF4-FFF2-40B4-BE49-F238E27FC236}">
                <a16:creationId xmlns:a16="http://schemas.microsoft.com/office/drawing/2014/main" id="{D6E80C7B-F075-43DF-B919-B06C4FE728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8200" y="5047311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7" name="Rectangle 4">
            <a:extLst>
              <a:ext uri="{FF2B5EF4-FFF2-40B4-BE49-F238E27FC236}">
                <a16:creationId xmlns:a16="http://schemas.microsoft.com/office/drawing/2014/main" id="{743C018A-956C-4896-95D1-7108E811DB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8" name="Rectangle 2">
            <a:extLst>
              <a:ext uri="{FF2B5EF4-FFF2-40B4-BE49-F238E27FC236}">
                <a16:creationId xmlns:a16="http://schemas.microsoft.com/office/drawing/2014/main" id="{99B5F915-6DFC-482D-A5E5-B5742107A5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9" name="Rectangle 2">
            <a:extLst>
              <a:ext uri="{FF2B5EF4-FFF2-40B4-BE49-F238E27FC236}">
                <a16:creationId xmlns:a16="http://schemas.microsoft.com/office/drawing/2014/main" id="{117AAA8E-7F91-408D-B816-209A3357F1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82" y="3049982"/>
            <a:ext cx="37267075" cy="9580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91137" name="_x978767752">
            <a:extLst>
              <a:ext uri="{FF2B5EF4-FFF2-40B4-BE49-F238E27FC236}">
                <a16:creationId xmlns:a16="http://schemas.microsoft.com/office/drawing/2014/main" id="{14713A17-7B77-4819-9C91-CB2048A4F1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4353" y="2211328"/>
            <a:ext cx="10021555" cy="7113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슬라이드 번호 개체 틀 30">
            <a:extLst>
              <a:ext uri="{FF2B5EF4-FFF2-40B4-BE49-F238E27FC236}">
                <a16:creationId xmlns:a16="http://schemas.microsoft.com/office/drawing/2014/main" id="{80113B4E-091C-4231-979A-7A2B2BF7D98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5773400" y="34290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839148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102969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메일 임시 저장 메일삭제</a:t>
            </a:r>
            <a:endParaRPr lang="en-US" altLang="ko-KR" sz="4400">
              <a:solidFill>
                <a:schemeClr val="tx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12C84E6-62D4-4356-8797-C7EB54972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8" y="2092236"/>
            <a:ext cx="33772767" cy="91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99CFE647-E180-47E3-B148-9943547EE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7736" y="1838854"/>
            <a:ext cx="31196337" cy="1014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8" name="Rectangle 2">
            <a:extLst>
              <a:ext uri="{FF2B5EF4-FFF2-40B4-BE49-F238E27FC236}">
                <a16:creationId xmlns:a16="http://schemas.microsoft.com/office/drawing/2014/main" id="{426A2A3A-755C-4983-8413-6CD35B646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757" y="-170388"/>
            <a:ext cx="33018021" cy="75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1" name="Rectangle 6">
            <a:extLst>
              <a:ext uri="{FF2B5EF4-FFF2-40B4-BE49-F238E27FC236}">
                <a16:creationId xmlns:a16="http://schemas.microsoft.com/office/drawing/2014/main" id="{1084B9B6-A69F-4B86-96D0-CA587AA6C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3" name="Rectangle 4">
            <a:extLst>
              <a:ext uri="{FF2B5EF4-FFF2-40B4-BE49-F238E27FC236}">
                <a16:creationId xmlns:a16="http://schemas.microsoft.com/office/drawing/2014/main" id="{C64DE9AE-2D03-498F-806E-F1FC312ED5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0784" y="5501953"/>
            <a:ext cx="31629835" cy="1235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3A4244D-AC42-4477-A6DE-A989455FA6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8859" y="751287"/>
            <a:ext cx="29746221" cy="670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FDB44889-918E-4966-BF35-CCB2AB6F1A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1878478"/>
            <a:ext cx="32790310" cy="858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E596061-2C94-479D-98B4-3659D87567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67104211-445F-4182-A680-DD542410A9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2" name="Rectangle 2">
            <a:extLst>
              <a:ext uri="{FF2B5EF4-FFF2-40B4-BE49-F238E27FC236}">
                <a16:creationId xmlns:a16="http://schemas.microsoft.com/office/drawing/2014/main" id="{069177A0-C14A-473E-B691-1DEB14BB4D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3029" y="551703"/>
            <a:ext cx="30896135" cy="644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5" name="Rectangle 2">
            <a:extLst>
              <a:ext uri="{FF2B5EF4-FFF2-40B4-BE49-F238E27FC236}">
                <a16:creationId xmlns:a16="http://schemas.microsoft.com/office/drawing/2014/main" id="{CE2804A1-D30A-4E31-B51E-93AAD1BBE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3249" y="1543653"/>
            <a:ext cx="32752989" cy="783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6" name="Rectangle 2">
            <a:extLst>
              <a:ext uri="{FF2B5EF4-FFF2-40B4-BE49-F238E27FC236}">
                <a16:creationId xmlns:a16="http://schemas.microsoft.com/office/drawing/2014/main" id="{535818DD-2F0E-4BB3-BEB9-2FEACE8F82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7656" y="1601101"/>
            <a:ext cx="29949746" cy="8148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6" name="Rectangle 2">
            <a:extLst>
              <a:ext uri="{FF2B5EF4-FFF2-40B4-BE49-F238E27FC236}">
                <a16:creationId xmlns:a16="http://schemas.microsoft.com/office/drawing/2014/main" id="{84CA46B4-DE02-4953-8838-49147D5D7F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5575" y="1504495"/>
            <a:ext cx="36889099" cy="862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9" name="Rectangle 4">
            <a:extLst>
              <a:ext uri="{FF2B5EF4-FFF2-40B4-BE49-F238E27FC236}">
                <a16:creationId xmlns:a16="http://schemas.microsoft.com/office/drawing/2014/main" id="{2E649545-D74B-474D-81F6-E99E7FD583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0" name="Rectangle 4">
            <a:extLst>
              <a:ext uri="{FF2B5EF4-FFF2-40B4-BE49-F238E27FC236}">
                <a16:creationId xmlns:a16="http://schemas.microsoft.com/office/drawing/2014/main" id="{C6818E94-E38A-4819-895C-D8E9F6739C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3" name="Rectangle 2">
            <a:extLst>
              <a:ext uri="{FF2B5EF4-FFF2-40B4-BE49-F238E27FC236}">
                <a16:creationId xmlns:a16="http://schemas.microsoft.com/office/drawing/2014/main" id="{F4FB7A3F-696A-47FD-A257-961BCDE711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98600" y="2319274"/>
            <a:ext cx="28951276" cy="730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4" name="Rectangle 2">
            <a:extLst>
              <a:ext uri="{FF2B5EF4-FFF2-40B4-BE49-F238E27FC236}">
                <a16:creationId xmlns:a16="http://schemas.microsoft.com/office/drawing/2014/main" id="{03374967-7A19-4F5B-AFF0-EEE2C7B297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301896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0" name="Rectangle 2">
            <a:extLst>
              <a:ext uri="{FF2B5EF4-FFF2-40B4-BE49-F238E27FC236}">
                <a16:creationId xmlns:a16="http://schemas.microsoft.com/office/drawing/2014/main" id="{9B1EBC78-96F7-4E7F-A112-82B7DCFC93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4" name="Rectangle 2">
            <a:extLst>
              <a:ext uri="{FF2B5EF4-FFF2-40B4-BE49-F238E27FC236}">
                <a16:creationId xmlns:a16="http://schemas.microsoft.com/office/drawing/2014/main" id="{EA0C67AC-26AF-449E-966E-400376829B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3810" y="7728905"/>
            <a:ext cx="34713746" cy="1699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2" name="Rectangle 4">
            <a:extLst>
              <a:ext uri="{FF2B5EF4-FFF2-40B4-BE49-F238E27FC236}">
                <a16:creationId xmlns:a16="http://schemas.microsoft.com/office/drawing/2014/main" id="{8FFC150C-4BC2-49DE-BED1-8548497D7E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3" name="Rectangle 6">
            <a:extLst>
              <a:ext uri="{FF2B5EF4-FFF2-40B4-BE49-F238E27FC236}">
                <a16:creationId xmlns:a16="http://schemas.microsoft.com/office/drawing/2014/main" id="{D6E80C7B-F075-43DF-B919-B06C4FE728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8200" y="5047311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7" name="Rectangle 4">
            <a:extLst>
              <a:ext uri="{FF2B5EF4-FFF2-40B4-BE49-F238E27FC236}">
                <a16:creationId xmlns:a16="http://schemas.microsoft.com/office/drawing/2014/main" id="{743C018A-956C-4896-95D1-7108E811DB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8" name="Rectangle 2">
            <a:extLst>
              <a:ext uri="{FF2B5EF4-FFF2-40B4-BE49-F238E27FC236}">
                <a16:creationId xmlns:a16="http://schemas.microsoft.com/office/drawing/2014/main" id="{99B5F915-6DFC-482D-A5E5-B5742107A5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9" name="Rectangle 2">
            <a:extLst>
              <a:ext uri="{FF2B5EF4-FFF2-40B4-BE49-F238E27FC236}">
                <a16:creationId xmlns:a16="http://schemas.microsoft.com/office/drawing/2014/main" id="{117AAA8E-7F91-408D-B816-209A3357F1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82" y="3049982"/>
            <a:ext cx="37267075" cy="9580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9BC32AAF-80D1-4737-8AFA-F7362BBCDD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02166" y="1436698"/>
            <a:ext cx="35840630" cy="873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92161" name="_x978767968">
            <a:extLst>
              <a:ext uri="{FF2B5EF4-FFF2-40B4-BE49-F238E27FC236}">
                <a16:creationId xmlns:a16="http://schemas.microsoft.com/office/drawing/2014/main" id="{541783D0-38C9-4ACD-90F4-D5E3BBA48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2166" y="1893898"/>
            <a:ext cx="10058400" cy="6956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680" name="슬라이드 번호 개체 틀 71679">
            <a:extLst>
              <a:ext uri="{FF2B5EF4-FFF2-40B4-BE49-F238E27FC236}">
                <a16:creationId xmlns:a16="http://schemas.microsoft.com/office/drawing/2014/main" id="{AD90003F-E8DC-4D9E-B58D-AF8877CD8EF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5773400" y="34290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196932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102969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메일 임시 저장 메일삭제 구현</a:t>
            </a:r>
            <a:endParaRPr lang="en-US" altLang="ko-KR" sz="4400">
              <a:solidFill>
                <a:schemeClr val="tx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12C84E6-62D4-4356-8797-C7EB54972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8" y="2092236"/>
            <a:ext cx="33772767" cy="91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99CFE647-E180-47E3-B148-9943547EE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7736" y="1838854"/>
            <a:ext cx="31196337" cy="1014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8" name="Rectangle 2">
            <a:extLst>
              <a:ext uri="{FF2B5EF4-FFF2-40B4-BE49-F238E27FC236}">
                <a16:creationId xmlns:a16="http://schemas.microsoft.com/office/drawing/2014/main" id="{426A2A3A-755C-4983-8413-6CD35B646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757" y="-170388"/>
            <a:ext cx="33018021" cy="75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1" name="Rectangle 6">
            <a:extLst>
              <a:ext uri="{FF2B5EF4-FFF2-40B4-BE49-F238E27FC236}">
                <a16:creationId xmlns:a16="http://schemas.microsoft.com/office/drawing/2014/main" id="{1084B9B6-A69F-4B86-96D0-CA587AA6C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3" name="Rectangle 4">
            <a:extLst>
              <a:ext uri="{FF2B5EF4-FFF2-40B4-BE49-F238E27FC236}">
                <a16:creationId xmlns:a16="http://schemas.microsoft.com/office/drawing/2014/main" id="{C64DE9AE-2D03-498F-806E-F1FC312ED5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0784" y="5501953"/>
            <a:ext cx="31629835" cy="1235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3A4244D-AC42-4477-A6DE-A989455FA6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8859" y="751287"/>
            <a:ext cx="29746221" cy="670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FDB44889-918E-4966-BF35-CCB2AB6F1A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1878478"/>
            <a:ext cx="32790310" cy="858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E596061-2C94-479D-98B4-3659D87567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67104211-445F-4182-A680-DD542410A9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2" name="Rectangle 2">
            <a:extLst>
              <a:ext uri="{FF2B5EF4-FFF2-40B4-BE49-F238E27FC236}">
                <a16:creationId xmlns:a16="http://schemas.microsoft.com/office/drawing/2014/main" id="{069177A0-C14A-473E-B691-1DEB14BB4D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3029" y="551703"/>
            <a:ext cx="30896135" cy="644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5" name="Rectangle 2">
            <a:extLst>
              <a:ext uri="{FF2B5EF4-FFF2-40B4-BE49-F238E27FC236}">
                <a16:creationId xmlns:a16="http://schemas.microsoft.com/office/drawing/2014/main" id="{CE2804A1-D30A-4E31-B51E-93AAD1BBE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3249" y="1543653"/>
            <a:ext cx="32752989" cy="783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6" name="Rectangle 2">
            <a:extLst>
              <a:ext uri="{FF2B5EF4-FFF2-40B4-BE49-F238E27FC236}">
                <a16:creationId xmlns:a16="http://schemas.microsoft.com/office/drawing/2014/main" id="{535818DD-2F0E-4BB3-BEB9-2FEACE8F82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7656" y="1601101"/>
            <a:ext cx="29949746" cy="8148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6" name="Rectangle 2">
            <a:extLst>
              <a:ext uri="{FF2B5EF4-FFF2-40B4-BE49-F238E27FC236}">
                <a16:creationId xmlns:a16="http://schemas.microsoft.com/office/drawing/2014/main" id="{84CA46B4-DE02-4953-8838-49147D5D7F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5575" y="1504495"/>
            <a:ext cx="36889099" cy="862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9" name="Rectangle 4">
            <a:extLst>
              <a:ext uri="{FF2B5EF4-FFF2-40B4-BE49-F238E27FC236}">
                <a16:creationId xmlns:a16="http://schemas.microsoft.com/office/drawing/2014/main" id="{2E649545-D74B-474D-81F6-E99E7FD583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0" name="Rectangle 4">
            <a:extLst>
              <a:ext uri="{FF2B5EF4-FFF2-40B4-BE49-F238E27FC236}">
                <a16:creationId xmlns:a16="http://schemas.microsoft.com/office/drawing/2014/main" id="{C6818E94-E38A-4819-895C-D8E9F6739C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3" name="Rectangle 2">
            <a:extLst>
              <a:ext uri="{FF2B5EF4-FFF2-40B4-BE49-F238E27FC236}">
                <a16:creationId xmlns:a16="http://schemas.microsoft.com/office/drawing/2014/main" id="{F4FB7A3F-696A-47FD-A257-961BCDE711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98600" y="2319274"/>
            <a:ext cx="28951276" cy="730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4" name="Rectangle 2">
            <a:extLst>
              <a:ext uri="{FF2B5EF4-FFF2-40B4-BE49-F238E27FC236}">
                <a16:creationId xmlns:a16="http://schemas.microsoft.com/office/drawing/2014/main" id="{03374967-7A19-4F5B-AFF0-EEE2C7B297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301896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0" name="Rectangle 2">
            <a:extLst>
              <a:ext uri="{FF2B5EF4-FFF2-40B4-BE49-F238E27FC236}">
                <a16:creationId xmlns:a16="http://schemas.microsoft.com/office/drawing/2014/main" id="{9B1EBC78-96F7-4E7F-A112-82B7DCFC93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4" name="Rectangle 2">
            <a:extLst>
              <a:ext uri="{FF2B5EF4-FFF2-40B4-BE49-F238E27FC236}">
                <a16:creationId xmlns:a16="http://schemas.microsoft.com/office/drawing/2014/main" id="{EA0C67AC-26AF-449E-966E-400376829B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3810" y="7728905"/>
            <a:ext cx="34713746" cy="1699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2" name="Rectangle 4">
            <a:extLst>
              <a:ext uri="{FF2B5EF4-FFF2-40B4-BE49-F238E27FC236}">
                <a16:creationId xmlns:a16="http://schemas.microsoft.com/office/drawing/2014/main" id="{8FFC150C-4BC2-49DE-BED1-8548497D7E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3" name="Rectangle 6">
            <a:extLst>
              <a:ext uri="{FF2B5EF4-FFF2-40B4-BE49-F238E27FC236}">
                <a16:creationId xmlns:a16="http://schemas.microsoft.com/office/drawing/2014/main" id="{D6E80C7B-F075-43DF-B919-B06C4FE728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8200" y="5047311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7" name="Rectangle 4">
            <a:extLst>
              <a:ext uri="{FF2B5EF4-FFF2-40B4-BE49-F238E27FC236}">
                <a16:creationId xmlns:a16="http://schemas.microsoft.com/office/drawing/2014/main" id="{743C018A-956C-4896-95D1-7108E811DB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8" name="Rectangle 2">
            <a:extLst>
              <a:ext uri="{FF2B5EF4-FFF2-40B4-BE49-F238E27FC236}">
                <a16:creationId xmlns:a16="http://schemas.microsoft.com/office/drawing/2014/main" id="{99B5F915-6DFC-482D-A5E5-B5742107A5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9" name="Rectangle 2">
            <a:extLst>
              <a:ext uri="{FF2B5EF4-FFF2-40B4-BE49-F238E27FC236}">
                <a16:creationId xmlns:a16="http://schemas.microsoft.com/office/drawing/2014/main" id="{117AAA8E-7F91-408D-B816-209A3357F1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82" y="3049982"/>
            <a:ext cx="37267075" cy="9580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9BC32AAF-80D1-4737-8AFA-F7362BBCDD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02166" y="1436698"/>
            <a:ext cx="35840630" cy="873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1BA8F72E-8E0E-44D8-B824-7730FEFB9F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23172" y="2123401"/>
            <a:ext cx="30770787" cy="6548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93185" name="_x978770272">
            <a:extLst>
              <a:ext uri="{FF2B5EF4-FFF2-40B4-BE49-F238E27FC236}">
                <a16:creationId xmlns:a16="http://schemas.microsoft.com/office/drawing/2014/main" id="{2D267D96-45D8-4D8A-915E-C5D86B66C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173" y="2580602"/>
            <a:ext cx="10296996" cy="6025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3186" name="슬라이드 번호 개체 틀 93185">
            <a:extLst>
              <a:ext uri="{FF2B5EF4-FFF2-40B4-BE49-F238E27FC236}">
                <a16:creationId xmlns:a16="http://schemas.microsoft.com/office/drawing/2014/main" id="{4E72E75F-1E0A-4218-8DC1-4E3C6CA0BBB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5773400" y="34290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170597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102969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메일 임시 저장 메일삭제 구현</a:t>
            </a:r>
            <a:endParaRPr lang="en-US" altLang="ko-KR" sz="4400">
              <a:solidFill>
                <a:schemeClr val="tx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12C84E6-62D4-4356-8797-C7EB54972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8" y="2092236"/>
            <a:ext cx="33772767" cy="91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99CFE647-E180-47E3-B148-9943547EE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7736" y="1838854"/>
            <a:ext cx="31196337" cy="1014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8" name="Rectangle 2">
            <a:extLst>
              <a:ext uri="{FF2B5EF4-FFF2-40B4-BE49-F238E27FC236}">
                <a16:creationId xmlns:a16="http://schemas.microsoft.com/office/drawing/2014/main" id="{426A2A3A-755C-4983-8413-6CD35B646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757" y="-170388"/>
            <a:ext cx="33018021" cy="75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1" name="Rectangle 6">
            <a:extLst>
              <a:ext uri="{FF2B5EF4-FFF2-40B4-BE49-F238E27FC236}">
                <a16:creationId xmlns:a16="http://schemas.microsoft.com/office/drawing/2014/main" id="{1084B9B6-A69F-4B86-96D0-CA587AA6C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3" name="Rectangle 4">
            <a:extLst>
              <a:ext uri="{FF2B5EF4-FFF2-40B4-BE49-F238E27FC236}">
                <a16:creationId xmlns:a16="http://schemas.microsoft.com/office/drawing/2014/main" id="{C64DE9AE-2D03-498F-806E-F1FC312ED5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0784" y="5501953"/>
            <a:ext cx="31629835" cy="1235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3A4244D-AC42-4477-A6DE-A989455FA6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8859" y="751287"/>
            <a:ext cx="29746221" cy="670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FDB44889-918E-4966-BF35-CCB2AB6F1A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1878478"/>
            <a:ext cx="32790310" cy="858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E596061-2C94-479D-98B4-3659D87567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67104211-445F-4182-A680-DD542410A9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2" name="Rectangle 2">
            <a:extLst>
              <a:ext uri="{FF2B5EF4-FFF2-40B4-BE49-F238E27FC236}">
                <a16:creationId xmlns:a16="http://schemas.microsoft.com/office/drawing/2014/main" id="{069177A0-C14A-473E-B691-1DEB14BB4D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3029" y="551703"/>
            <a:ext cx="30896135" cy="644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5" name="Rectangle 2">
            <a:extLst>
              <a:ext uri="{FF2B5EF4-FFF2-40B4-BE49-F238E27FC236}">
                <a16:creationId xmlns:a16="http://schemas.microsoft.com/office/drawing/2014/main" id="{CE2804A1-D30A-4E31-B51E-93AAD1BBE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3249" y="1543653"/>
            <a:ext cx="32752989" cy="783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6" name="Rectangle 2">
            <a:extLst>
              <a:ext uri="{FF2B5EF4-FFF2-40B4-BE49-F238E27FC236}">
                <a16:creationId xmlns:a16="http://schemas.microsoft.com/office/drawing/2014/main" id="{535818DD-2F0E-4BB3-BEB9-2FEACE8F82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7656" y="1601101"/>
            <a:ext cx="29949746" cy="8148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6" name="Rectangle 2">
            <a:extLst>
              <a:ext uri="{FF2B5EF4-FFF2-40B4-BE49-F238E27FC236}">
                <a16:creationId xmlns:a16="http://schemas.microsoft.com/office/drawing/2014/main" id="{84CA46B4-DE02-4953-8838-49147D5D7F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5575" y="1504495"/>
            <a:ext cx="36889099" cy="862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9" name="Rectangle 4">
            <a:extLst>
              <a:ext uri="{FF2B5EF4-FFF2-40B4-BE49-F238E27FC236}">
                <a16:creationId xmlns:a16="http://schemas.microsoft.com/office/drawing/2014/main" id="{2E649545-D74B-474D-81F6-E99E7FD583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0" name="Rectangle 4">
            <a:extLst>
              <a:ext uri="{FF2B5EF4-FFF2-40B4-BE49-F238E27FC236}">
                <a16:creationId xmlns:a16="http://schemas.microsoft.com/office/drawing/2014/main" id="{C6818E94-E38A-4819-895C-D8E9F6739C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3" name="Rectangle 2">
            <a:extLst>
              <a:ext uri="{FF2B5EF4-FFF2-40B4-BE49-F238E27FC236}">
                <a16:creationId xmlns:a16="http://schemas.microsoft.com/office/drawing/2014/main" id="{F4FB7A3F-696A-47FD-A257-961BCDE711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98600" y="2319274"/>
            <a:ext cx="28951276" cy="730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4" name="Rectangle 2">
            <a:extLst>
              <a:ext uri="{FF2B5EF4-FFF2-40B4-BE49-F238E27FC236}">
                <a16:creationId xmlns:a16="http://schemas.microsoft.com/office/drawing/2014/main" id="{03374967-7A19-4F5B-AFF0-EEE2C7B297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301896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0" name="Rectangle 2">
            <a:extLst>
              <a:ext uri="{FF2B5EF4-FFF2-40B4-BE49-F238E27FC236}">
                <a16:creationId xmlns:a16="http://schemas.microsoft.com/office/drawing/2014/main" id="{9B1EBC78-96F7-4E7F-A112-82B7DCFC93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4" name="Rectangle 2">
            <a:extLst>
              <a:ext uri="{FF2B5EF4-FFF2-40B4-BE49-F238E27FC236}">
                <a16:creationId xmlns:a16="http://schemas.microsoft.com/office/drawing/2014/main" id="{EA0C67AC-26AF-449E-966E-400376829B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3810" y="7728905"/>
            <a:ext cx="34713746" cy="1699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2" name="Rectangle 4">
            <a:extLst>
              <a:ext uri="{FF2B5EF4-FFF2-40B4-BE49-F238E27FC236}">
                <a16:creationId xmlns:a16="http://schemas.microsoft.com/office/drawing/2014/main" id="{8FFC150C-4BC2-49DE-BED1-8548497D7E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3" name="Rectangle 6">
            <a:extLst>
              <a:ext uri="{FF2B5EF4-FFF2-40B4-BE49-F238E27FC236}">
                <a16:creationId xmlns:a16="http://schemas.microsoft.com/office/drawing/2014/main" id="{D6E80C7B-F075-43DF-B919-B06C4FE728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8200" y="5047311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7" name="Rectangle 4">
            <a:extLst>
              <a:ext uri="{FF2B5EF4-FFF2-40B4-BE49-F238E27FC236}">
                <a16:creationId xmlns:a16="http://schemas.microsoft.com/office/drawing/2014/main" id="{743C018A-956C-4896-95D1-7108E811DB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8" name="Rectangle 2">
            <a:extLst>
              <a:ext uri="{FF2B5EF4-FFF2-40B4-BE49-F238E27FC236}">
                <a16:creationId xmlns:a16="http://schemas.microsoft.com/office/drawing/2014/main" id="{99B5F915-6DFC-482D-A5E5-B5742107A5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9" name="Rectangle 2">
            <a:extLst>
              <a:ext uri="{FF2B5EF4-FFF2-40B4-BE49-F238E27FC236}">
                <a16:creationId xmlns:a16="http://schemas.microsoft.com/office/drawing/2014/main" id="{117AAA8E-7F91-408D-B816-209A3357F1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82" y="3049982"/>
            <a:ext cx="37267075" cy="9580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9BC32AAF-80D1-4737-8AFA-F7362BBCDD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02166" y="1436698"/>
            <a:ext cx="35840630" cy="873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1BA8F72E-8E0E-44D8-B824-7730FEFB9F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23172" y="2123401"/>
            <a:ext cx="30770787" cy="6548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93184" name="그림 93183">
            <a:extLst>
              <a:ext uri="{FF2B5EF4-FFF2-40B4-BE49-F238E27FC236}">
                <a16:creationId xmlns:a16="http://schemas.microsoft.com/office/drawing/2014/main" id="{5FFB2930-5337-471E-8417-74E7D57FF2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4036" y="4010658"/>
            <a:ext cx="11230146" cy="4204457"/>
          </a:xfrm>
          <a:prstGeom prst="rect">
            <a:avLst/>
          </a:prstGeom>
        </p:spPr>
      </p:pic>
      <p:sp>
        <p:nvSpPr>
          <p:cNvPr id="93186" name="슬라이드 번호 개체 틀 93185">
            <a:extLst>
              <a:ext uri="{FF2B5EF4-FFF2-40B4-BE49-F238E27FC236}">
                <a16:creationId xmlns:a16="http://schemas.microsoft.com/office/drawing/2014/main" id="{62EF648E-E0D6-4260-9818-B4A186A0076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5773400" y="34290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360661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102969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메일 임시 저장 메일삭제 구현</a:t>
            </a:r>
            <a:endParaRPr lang="en-US" altLang="ko-KR" sz="4400">
              <a:solidFill>
                <a:schemeClr val="tx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12C84E6-62D4-4356-8797-C7EB54972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8" y="2092236"/>
            <a:ext cx="33772767" cy="91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99CFE647-E180-47E3-B148-9943547EE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7736" y="1838854"/>
            <a:ext cx="31196337" cy="1014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8" name="Rectangle 2">
            <a:extLst>
              <a:ext uri="{FF2B5EF4-FFF2-40B4-BE49-F238E27FC236}">
                <a16:creationId xmlns:a16="http://schemas.microsoft.com/office/drawing/2014/main" id="{426A2A3A-755C-4983-8413-6CD35B646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757" y="-170388"/>
            <a:ext cx="33018021" cy="75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1" name="Rectangle 6">
            <a:extLst>
              <a:ext uri="{FF2B5EF4-FFF2-40B4-BE49-F238E27FC236}">
                <a16:creationId xmlns:a16="http://schemas.microsoft.com/office/drawing/2014/main" id="{1084B9B6-A69F-4B86-96D0-CA587AA6C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3" name="Rectangle 4">
            <a:extLst>
              <a:ext uri="{FF2B5EF4-FFF2-40B4-BE49-F238E27FC236}">
                <a16:creationId xmlns:a16="http://schemas.microsoft.com/office/drawing/2014/main" id="{C64DE9AE-2D03-498F-806E-F1FC312ED5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0784" y="5501953"/>
            <a:ext cx="31629835" cy="1235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3A4244D-AC42-4477-A6DE-A989455FA6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8859" y="751287"/>
            <a:ext cx="29746221" cy="670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FDB44889-918E-4966-BF35-CCB2AB6F1A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1878478"/>
            <a:ext cx="32790310" cy="858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E596061-2C94-479D-98B4-3659D87567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67104211-445F-4182-A680-DD542410A9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2" name="Rectangle 2">
            <a:extLst>
              <a:ext uri="{FF2B5EF4-FFF2-40B4-BE49-F238E27FC236}">
                <a16:creationId xmlns:a16="http://schemas.microsoft.com/office/drawing/2014/main" id="{069177A0-C14A-473E-B691-1DEB14BB4D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3029" y="551703"/>
            <a:ext cx="30896135" cy="644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5" name="Rectangle 2">
            <a:extLst>
              <a:ext uri="{FF2B5EF4-FFF2-40B4-BE49-F238E27FC236}">
                <a16:creationId xmlns:a16="http://schemas.microsoft.com/office/drawing/2014/main" id="{CE2804A1-D30A-4E31-B51E-93AAD1BBE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3249" y="1543653"/>
            <a:ext cx="32752989" cy="783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6" name="Rectangle 2">
            <a:extLst>
              <a:ext uri="{FF2B5EF4-FFF2-40B4-BE49-F238E27FC236}">
                <a16:creationId xmlns:a16="http://schemas.microsoft.com/office/drawing/2014/main" id="{535818DD-2F0E-4BB3-BEB9-2FEACE8F82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7656" y="1601101"/>
            <a:ext cx="29949746" cy="8148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6" name="Rectangle 2">
            <a:extLst>
              <a:ext uri="{FF2B5EF4-FFF2-40B4-BE49-F238E27FC236}">
                <a16:creationId xmlns:a16="http://schemas.microsoft.com/office/drawing/2014/main" id="{84CA46B4-DE02-4953-8838-49147D5D7F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5575" y="1504495"/>
            <a:ext cx="36889099" cy="862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9" name="Rectangle 4">
            <a:extLst>
              <a:ext uri="{FF2B5EF4-FFF2-40B4-BE49-F238E27FC236}">
                <a16:creationId xmlns:a16="http://schemas.microsoft.com/office/drawing/2014/main" id="{2E649545-D74B-474D-81F6-E99E7FD583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0" name="Rectangle 4">
            <a:extLst>
              <a:ext uri="{FF2B5EF4-FFF2-40B4-BE49-F238E27FC236}">
                <a16:creationId xmlns:a16="http://schemas.microsoft.com/office/drawing/2014/main" id="{C6818E94-E38A-4819-895C-D8E9F6739C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3" name="Rectangle 2">
            <a:extLst>
              <a:ext uri="{FF2B5EF4-FFF2-40B4-BE49-F238E27FC236}">
                <a16:creationId xmlns:a16="http://schemas.microsoft.com/office/drawing/2014/main" id="{F4FB7A3F-696A-47FD-A257-961BCDE711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98600" y="2319274"/>
            <a:ext cx="28951276" cy="730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4" name="Rectangle 2">
            <a:extLst>
              <a:ext uri="{FF2B5EF4-FFF2-40B4-BE49-F238E27FC236}">
                <a16:creationId xmlns:a16="http://schemas.microsoft.com/office/drawing/2014/main" id="{03374967-7A19-4F5B-AFF0-EEE2C7B297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301896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0" name="Rectangle 2">
            <a:extLst>
              <a:ext uri="{FF2B5EF4-FFF2-40B4-BE49-F238E27FC236}">
                <a16:creationId xmlns:a16="http://schemas.microsoft.com/office/drawing/2014/main" id="{9B1EBC78-96F7-4E7F-A112-82B7DCFC93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4" name="Rectangle 2">
            <a:extLst>
              <a:ext uri="{FF2B5EF4-FFF2-40B4-BE49-F238E27FC236}">
                <a16:creationId xmlns:a16="http://schemas.microsoft.com/office/drawing/2014/main" id="{EA0C67AC-26AF-449E-966E-400376829B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3810" y="7728905"/>
            <a:ext cx="34713746" cy="1699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2" name="Rectangle 4">
            <a:extLst>
              <a:ext uri="{FF2B5EF4-FFF2-40B4-BE49-F238E27FC236}">
                <a16:creationId xmlns:a16="http://schemas.microsoft.com/office/drawing/2014/main" id="{8FFC150C-4BC2-49DE-BED1-8548497D7E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3" name="Rectangle 6">
            <a:extLst>
              <a:ext uri="{FF2B5EF4-FFF2-40B4-BE49-F238E27FC236}">
                <a16:creationId xmlns:a16="http://schemas.microsoft.com/office/drawing/2014/main" id="{D6E80C7B-F075-43DF-B919-B06C4FE728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8200" y="5047311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7" name="Rectangle 4">
            <a:extLst>
              <a:ext uri="{FF2B5EF4-FFF2-40B4-BE49-F238E27FC236}">
                <a16:creationId xmlns:a16="http://schemas.microsoft.com/office/drawing/2014/main" id="{743C018A-956C-4896-95D1-7108E811DB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8" name="Rectangle 2">
            <a:extLst>
              <a:ext uri="{FF2B5EF4-FFF2-40B4-BE49-F238E27FC236}">
                <a16:creationId xmlns:a16="http://schemas.microsoft.com/office/drawing/2014/main" id="{99B5F915-6DFC-482D-A5E5-B5742107A5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9" name="Rectangle 2">
            <a:extLst>
              <a:ext uri="{FF2B5EF4-FFF2-40B4-BE49-F238E27FC236}">
                <a16:creationId xmlns:a16="http://schemas.microsoft.com/office/drawing/2014/main" id="{117AAA8E-7F91-408D-B816-209A3357F1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82" y="3049982"/>
            <a:ext cx="37267075" cy="9580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9BC32AAF-80D1-4737-8AFA-F7362BBCDD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02166" y="1436698"/>
            <a:ext cx="35840630" cy="873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1BA8F72E-8E0E-44D8-B824-7730FEFB9F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23172" y="2123401"/>
            <a:ext cx="30770787" cy="6548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93185" name="그림 93184">
            <a:extLst>
              <a:ext uri="{FF2B5EF4-FFF2-40B4-BE49-F238E27FC236}">
                <a16:creationId xmlns:a16="http://schemas.microsoft.com/office/drawing/2014/main" id="{FA8FB357-0790-42D6-B727-9B96520B19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200" y="1847543"/>
            <a:ext cx="9072143" cy="7745871"/>
          </a:xfrm>
          <a:prstGeom prst="rect">
            <a:avLst/>
          </a:prstGeom>
        </p:spPr>
      </p:pic>
      <p:sp>
        <p:nvSpPr>
          <p:cNvPr id="93186" name="슬라이드 번호 개체 틀 93185">
            <a:extLst>
              <a:ext uri="{FF2B5EF4-FFF2-40B4-BE49-F238E27FC236}">
                <a16:creationId xmlns:a16="http://schemas.microsoft.com/office/drawing/2014/main" id="{D2DE6747-3F7C-4B78-B3C3-0E8ACB1C898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5773400" y="34290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019401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479851" y="1048889"/>
            <a:ext cx="6661852" cy="159995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248545" y="2227496"/>
            <a:ext cx="3788625" cy="408869"/>
            <a:chOff x="7248545" y="2227496"/>
            <a:chExt cx="3788625" cy="40886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48545" y="2227496"/>
              <a:ext cx="3788625" cy="40886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480260" y="3654128"/>
            <a:ext cx="2977457" cy="2977457"/>
            <a:chOff x="4480260" y="3654128"/>
            <a:chExt cx="2977457" cy="2977457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4480260" y="3654128"/>
              <a:ext cx="2977457" cy="2977457"/>
              <a:chOff x="4480260" y="3654128"/>
              <a:chExt cx="2977457" cy="2977457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4480260" y="3654128"/>
                <a:ext cx="2977457" cy="2977457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5099260" y="4250015"/>
              <a:ext cx="1857481" cy="1547175"/>
              <a:chOff x="5099260" y="4250015"/>
              <a:chExt cx="1857481" cy="1547175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5099260" y="4250015"/>
                <a:ext cx="1857481" cy="1547175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10052843" y="3674004"/>
            <a:ext cx="2977457" cy="2977457"/>
            <a:chOff x="10052843" y="3674004"/>
            <a:chExt cx="2977457" cy="2977457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0052843" y="3674004"/>
              <a:ext cx="2977457" cy="2977457"/>
              <a:chOff x="10052843" y="3674004"/>
              <a:chExt cx="2977457" cy="2977457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0052843" y="3674004"/>
                <a:ext cx="2977457" cy="2977457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0869471" y="4264910"/>
              <a:ext cx="1383953" cy="1795646"/>
              <a:chOff x="10869471" y="4264910"/>
              <a:chExt cx="1383953" cy="1795646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0869471" y="4264910"/>
                <a:ext cx="1383953" cy="1795646"/>
              </a:xfrm>
              <a:prstGeom prst="rect">
                <a:avLst/>
              </a:prstGeom>
            </p:spPr>
          </p:pic>
        </p:grpSp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929046" y="6801490"/>
            <a:ext cx="3817641" cy="685698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414369" y="6801487"/>
            <a:ext cx="4211258" cy="1328691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9EB1760-6ADE-4597-B89F-D08908A84BF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5773400" y="34290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t>137</a:t>
            </a:fld>
            <a:endParaRPr lang="en-US"/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81633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관리자 페이지 접속제한 설계</a:t>
            </a:r>
            <a:endParaRPr lang="en-US" altLang="ko-KR" sz="4400">
              <a:solidFill>
                <a:schemeClr val="tx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12C84E6-62D4-4356-8797-C7EB54972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8" y="2092236"/>
            <a:ext cx="33772767" cy="91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99CFE647-E180-47E3-B148-9943547EE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7736" y="1838854"/>
            <a:ext cx="31196337" cy="1014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8" name="Rectangle 2">
            <a:extLst>
              <a:ext uri="{FF2B5EF4-FFF2-40B4-BE49-F238E27FC236}">
                <a16:creationId xmlns:a16="http://schemas.microsoft.com/office/drawing/2014/main" id="{426A2A3A-755C-4983-8413-6CD35B646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757" y="-170388"/>
            <a:ext cx="33018021" cy="75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1" name="Rectangle 6">
            <a:extLst>
              <a:ext uri="{FF2B5EF4-FFF2-40B4-BE49-F238E27FC236}">
                <a16:creationId xmlns:a16="http://schemas.microsoft.com/office/drawing/2014/main" id="{1084B9B6-A69F-4B86-96D0-CA587AA6C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3" name="Rectangle 4">
            <a:extLst>
              <a:ext uri="{FF2B5EF4-FFF2-40B4-BE49-F238E27FC236}">
                <a16:creationId xmlns:a16="http://schemas.microsoft.com/office/drawing/2014/main" id="{C64DE9AE-2D03-498F-806E-F1FC312ED5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0784" y="5501953"/>
            <a:ext cx="31629835" cy="1235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3A4244D-AC42-4477-A6DE-A989455FA6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8859" y="751287"/>
            <a:ext cx="29746221" cy="670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FDB44889-918E-4966-BF35-CCB2AB6F1A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1878478"/>
            <a:ext cx="32790310" cy="858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E596061-2C94-479D-98B4-3659D87567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D86E414E-007A-4F7C-9FF1-FD1CAC9E4A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5095" y="2964008"/>
            <a:ext cx="29904412" cy="1054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67104211-445F-4182-A680-DD542410A9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1" name="Rectangle 2">
            <a:extLst>
              <a:ext uri="{FF2B5EF4-FFF2-40B4-BE49-F238E27FC236}">
                <a16:creationId xmlns:a16="http://schemas.microsoft.com/office/drawing/2014/main" id="{A0FAD76C-FE97-457C-8AAD-1F7E76B8A2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8991" y="2352095"/>
            <a:ext cx="32996075" cy="12535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2" name="Rectangle 2">
            <a:extLst>
              <a:ext uri="{FF2B5EF4-FFF2-40B4-BE49-F238E27FC236}">
                <a16:creationId xmlns:a16="http://schemas.microsoft.com/office/drawing/2014/main" id="{069177A0-C14A-473E-B691-1DEB14BB4D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3029" y="551703"/>
            <a:ext cx="30896135" cy="644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4" name="Rectangle 4">
            <a:extLst>
              <a:ext uri="{FF2B5EF4-FFF2-40B4-BE49-F238E27FC236}">
                <a16:creationId xmlns:a16="http://schemas.microsoft.com/office/drawing/2014/main" id="{13320B7D-F1FF-413D-AF60-05D2E02FA5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47430" y="538113"/>
            <a:ext cx="28069698" cy="637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5" name="Rectangle 2">
            <a:extLst>
              <a:ext uri="{FF2B5EF4-FFF2-40B4-BE49-F238E27FC236}">
                <a16:creationId xmlns:a16="http://schemas.microsoft.com/office/drawing/2014/main" id="{CE2804A1-D30A-4E31-B51E-93AAD1BBE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3249" y="1543653"/>
            <a:ext cx="32752989" cy="783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6" name="Rectangle 2">
            <a:extLst>
              <a:ext uri="{FF2B5EF4-FFF2-40B4-BE49-F238E27FC236}">
                <a16:creationId xmlns:a16="http://schemas.microsoft.com/office/drawing/2014/main" id="{535818DD-2F0E-4BB3-BEB9-2FEACE8F82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7656" y="1601101"/>
            <a:ext cx="29949746" cy="8148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6" name="Rectangle 2">
            <a:extLst>
              <a:ext uri="{FF2B5EF4-FFF2-40B4-BE49-F238E27FC236}">
                <a16:creationId xmlns:a16="http://schemas.microsoft.com/office/drawing/2014/main" id="{84CA46B4-DE02-4953-8838-49147D5D7F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5575" y="1504495"/>
            <a:ext cx="36889099" cy="862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7" name="Rectangle 2">
            <a:extLst>
              <a:ext uri="{FF2B5EF4-FFF2-40B4-BE49-F238E27FC236}">
                <a16:creationId xmlns:a16="http://schemas.microsoft.com/office/drawing/2014/main" id="{7555313D-98F0-4147-8148-F325B68757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1355602"/>
            <a:ext cx="30740916" cy="590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9" name="Rectangle 4">
            <a:extLst>
              <a:ext uri="{FF2B5EF4-FFF2-40B4-BE49-F238E27FC236}">
                <a16:creationId xmlns:a16="http://schemas.microsoft.com/office/drawing/2014/main" id="{2E649545-D74B-474D-81F6-E99E7FD583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0" name="Rectangle 4">
            <a:extLst>
              <a:ext uri="{FF2B5EF4-FFF2-40B4-BE49-F238E27FC236}">
                <a16:creationId xmlns:a16="http://schemas.microsoft.com/office/drawing/2014/main" id="{C6818E94-E38A-4819-895C-D8E9F6739C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1" name="Rectangle 2">
            <a:extLst>
              <a:ext uri="{FF2B5EF4-FFF2-40B4-BE49-F238E27FC236}">
                <a16:creationId xmlns:a16="http://schemas.microsoft.com/office/drawing/2014/main" id="{99DC4C6F-9DB8-41A5-B7CB-E8468593DF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3279" y="1127034"/>
            <a:ext cx="28518560" cy="6910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2" name="Rectangle 2">
            <a:extLst>
              <a:ext uri="{FF2B5EF4-FFF2-40B4-BE49-F238E27FC236}">
                <a16:creationId xmlns:a16="http://schemas.microsoft.com/office/drawing/2014/main" id="{30274C09-FB5C-4F9D-BB77-78BEF38B1D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94200" y="1683151"/>
            <a:ext cx="24559994" cy="6201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3" name="Rectangle 2">
            <a:extLst>
              <a:ext uri="{FF2B5EF4-FFF2-40B4-BE49-F238E27FC236}">
                <a16:creationId xmlns:a16="http://schemas.microsoft.com/office/drawing/2014/main" id="{F4FB7A3F-696A-47FD-A257-961BCDE711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98600" y="2319274"/>
            <a:ext cx="28951276" cy="730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4" name="Rectangle 2">
            <a:extLst>
              <a:ext uri="{FF2B5EF4-FFF2-40B4-BE49-F238E27FC236}">
                <a16:creationId xmlns:a16="http://schemas.microsoft.com/office/drawing/2014/main" id="{03374967-7A19-4F5B-AFF0-EEE2C7B297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301896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5" name="Rectangle 2">
            <a:extLst>
              <a:ext uri="{FF2B5EF4-FFF2-40B4-BE49-F238E27FC236}">
                <a16:creationId xmlns:a16="http://schemas.microsoft.com/office/drawing/2014/main" id="{140A0334-FBEA-4A40-955F-169C2A10CA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74437" y="1667147"/>
            <a:ext cx="31728752" cy="785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6" name="Rectangle 2">
            <a:extLst>
              <a:ext uri="{FF2B5EF4-FFF2-40B4-BE49-F238E27FC236}">
                <a16:creationId xmlns:a16="http://schemas.microsoft.com/office/drawing/2014/main" id="{1B144AD4-75FF-499A-B8A4-F368264FDD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5357" y="1974708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7" name="Rectangle 2">
            <a:extLst>
              <a:ext uri="{FF2B5EF4-FFF2-40B4-BE49-F238E27FC236}">
                <a16:creationId xmlns:a16="http://schemas.microsoft.com/office/drawing/2014/main" id="{E1A98474-71A8-446E-A434-36667BF98D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05014" y="819161"/>
            <a:ext cx="30282402" cy="686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8" name="Rectangle 2">
            <a:extLst>
              <a:ext uri="{FF2B5EF4-FFF2-40B4-BE49-F238E27FC236}">
                <a16:creationId xmlns:a16="http://schemas.microsoft.com/office/drawing/2014/main" id="{CA68A253-B84F-456D-8E41-8BD24B02FF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3238" y="2507288"/>
            <a:ext cx="31196232" cy="7864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9" name="Rectangle 2">
            <a:extLst>
              <a:ext uri="{FF2B5EF4-FFF2-40B4-BE49-F238E27FC236}">
                <a16:creationId xmlns:a16="http://schemas.microsoft.com/office/drawing/2014/main" id="{44D42310-018C-4B4B-B67C-15BCE52B98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63217" y="1483322"/>
            <a:ext cx="31250671" cy="7926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0" name="Rectangle 2">
            <a:extLst>
              <a:ext uri="{FF2B5EF4-FFF2-40B4-BE49-F238E27FC236}">
                <a16:creationId xmlns:a16="http://schemas.microsoft.com/office/drawing/2014/main" id="{9B1EBC78-96F7-4E7F-A112-82B7DCFC93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8" name="Rectangle 4">
            <a:extLst>
              <a:ext uri="{FF2B5EF4-FFF2-40B4-BE49-F238E27FC236}">
                <a16:creationId xmlns:a16="http://schemas.microsoft.com/office/drawing/2014/main" id="{CB4B53EF-6425-4541-AE5C-DD627A7FA2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7993" y="1973810"/>
            <a:ext cx="29024451" cy="730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2C53AB24-BC6F-4E11-BDFF-60B09755EE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7164" y="1940663"/>
            <a:ext cx="31456586" cy="8492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1" name="Rectangle 2">
            <a:extLst>
              <a:ext uri="{FF2B5EF4-FFF2-40B4-BE49-F238E27FC236}">
                <a16:creationId xmlns:a16="http://schemas.microsoft.com/office/drawing/2014/main" id="{16A1E0C3-4444-4C02-9BD7-4CC1AD94DE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63322" y="1992553"/>
            <a:ext cx="32957773" cy="10170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3" name="Rectangle 2">
            <a:extLst>
              <a:ext uri="{FF2B5EF4-FFF2-40B4-BE49-F238E27FC236}">
                <a16:creationId xmlns:a16="http://schemas.microsoft.com/office/drawing/2014/main" id="{49857DBD-068D-4B93-9253-051CA76317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97860" y="2081778"/>
            <a:ext cx="31081751" cy="10363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2" name="Rectangle 2">
            <a:extLst>
              <a:ext uri="{FF2B5EF4-FFF2-40B4-BE49-F238E27FC236}">
                <a16:creationId xmlns:a16="http://schemas.microsoft.com/office/drawing/2014/main" id="{AD84B0F5-5604-43A0-B29A-F739424183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3355" y="2120974"/>
            <a:ext cx="29904412" cy="8906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4" name="Rectangle 2">
            <a:extLst>
              <a:ext uri="{FF2B5EF4-FFF2-40B4-BE49-F238E27FC236}">
                <a16:creationId xmlns:a16="http://schemas.microsoft.com/office/drawing/2014/main" id="{EA0C67AC-26AF-449E-966E-400376829B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3810" y="7728905"/>
            <a:ext cx="34713746" cy="1699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5" name="Rectangle 4">
            <a:extLst>
              <a:ext uri="{FF2B5EF4-FFF2-40B4-BE49-F238E27FC236}">
                <a16:creationId xmlns:a16="http://schemas.microsoft.com/office/drawing/2014/main" id="{A4D8307E-9451-4CB8-8EA5-BF6D436978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42619" y="1683678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0" name="Rectangle 2">
            <a:extLst>
              <a:ext uri="{FF2B5EF4-FFF2-40B4-BE49-F238E27FC236}">
                <a16:creationId xmlns:a16="http://schemas.microsoft.com/office/drawing/2014/main" id="{EB4048E2-A535-4F5F-94C4-B386CED887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52332" y="1866382"/>
            <a:ext cx="32655093" cy="843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1" name="Rectangle 2">
            <a:extLst>
              <a:ext uri="{FF2B5EF4-FFF2-40B4-BE49-F238E27FC236}">
                <a16:creationId xmlns:a16="http://schemas.microsoft.com/office/drawing/2014/main" id="{53C1111D-8DBE-40AE-AC52-B2DDACF3E7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7498" y="2231889"/>
            <a:ext cx="34735738" cy="939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2" name="Rectangle 4">
            <a:extLst>
              <a:ext uri="{FF2B5EF4-FFF2-40B4-BE49-F238E27FC236}">
                <a16:creationId xmlns:a16="http://schemas.microsoft.com/office/drawing/2014/main" id="{8FFC150C-4BC2-49DE-BED1-8548497D7E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3" name="Rectangle 6">
            <a:extLst>
              <a:ext uri="{FF2B5EF4-FFF2-40B4-BE49-F238E27FC236}">
                <a16:creationId xmlns:a16="http://schemas.microsoft.com/office/drawing/2014/main" id="{D6E80C7B-F075-43DF-B919-B06C4FE728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8200" y="5047311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4" name="Rectangle 2">
            <a:extLst>
              <a:ext uri="{FF2B5EF4-FFF2-40B4-BE49-F238E27FC236}">
                <a16:creationId xmlns:a16="http://schemas.microsoft.com/office/drawing/2014/main" id="{CDC7472B-A4B8-47A8-BA2B-6E40841F3C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59354" y="562715"/>
            <a:ext cx="36861254" cy="798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74753" name="_x597910528">
            <a:extLst>
              <a:ext uri="{FF2B5EF4-FFF2-40B4-BE49-F238E27FC236}">
                <a16:creationId xmlns:a16="http://schemas.microsoft.com/office/drawing/2014/main" id="{A9B4CDA5-E8B3-4077-86F6-88A2B5795B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9354" y="1019915"/>
            <a:ext cx="10552814" cy="8559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687" name="슬라이드 번호 개체 틀 71686">
            <a:extLst>
              <a:ext uri="{FF2B5EF4-FFF2-40B4-BE49-F238E27FC236}">
                <a16:creationId xmlns:a16="http://schemas.microsoft.com/office/drawing/2014/main" id="{1C24003C-3E05-490C-BE36-22BF7605A74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5773400" y="34290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t>138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066174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81633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관리자 페이지 접속제한 설계</a:t>
            </a:r>
            <a:endParaRPr lang="en-US" altLang="ko-KR" sz="4400">
              <a:solidFill>
                <a:schemeClr val="tx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12C84E6-62D4-4356-8797-C7EB54972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8" y="2092236"/>
            <a:ext cx="33772767" cy="91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99CFE647-E180-47E3-B148-9943547EE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7736" y="1838854"/>
            <a:ext cx="31196337" cy="1014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8" name="Rectangle 2">
            <a:extLst>
              <a:ext uri="{FF2B5EF4-FFF2-40B4-BE49-F238E27FC236}">
                <a16:creationId xmlns:a16="http://schemas.microsoft.com/office/drawing/2014/main" id="{426A2A3A-755C-4983-8413-6CD35B646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757" y="-170388"/>
            <a:ext cx="33018021" cy="75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1" name="Rectangle 6">
            <a:extLst>
              <a:ext uri="{FF2B5EF4-FFF2-40B4-BE49-F238E27FC236}">
                <a16:creationId xmlns:a16="http://schemas.microsoft.com/office/drawing/2014/main" id="{1084B9B6-A69F-4B86-96D0-CA587AA6C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3" name="Rectangle 4">
            <a:extLst>
              <a:ext uri="{FF2B5EF4-FFF2-40B4-BE49-F238E27FC236}">
                <a16:creationId xmlns:a16="http://schemas.microsoft.com/office/drawing/2014/main" id="{C64DE9AE-2D03-498F-806E-F1FC312ED5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0784" y="5501953"/>
            <a:ext cx="31629835" cy="1235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3A4244D-AC42-4477-A6DE-A989455FA6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8859" y="751287"/>
            <a:ext cx="29746221" cy="670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FDB44889-918E-4966-BF35-CCB2AB6F1A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1878478"/>
            <a:ext cx="32790310" cy="858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E596061-2C94-479D-98B4-3659D87567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D86E414E-007A-4F7C-9FF1-FD1CAC9E4A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5095" y="2964008"/>
            <a:ext cx="29904412" cy="1054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67104211-445F-4182-A680-DD542410A9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1" name="Rectangle 2">
            <a:extLst>
              <a:ext uri="{FF2B5EF4-FFF2-40B4-BE49-F238E27FC236}">
                <a16:creationId xmlns:a16="http://schemas.microsoft.com/office/drawing/2014/main" id="{A0FAD76C-FE97-457C-8AAD-1F7E76B8A2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8991" y="2352095"/>
            <a:ext cx="32996075" cy="12535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2" name="Rectangle 2">
            <a:extLst>
              <a:ext uri="{FF2B5EF4-FFF2-40B4-BE49-F238E27FC236}">
                <a16:creationId xmlns:a16="http://schemas.microsoft.com/office/drawing/2014/main" id="{069177A0-C14A-473E-B691-1DEB14BB4D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3029" y="551703"/>
            <a:ext cx="30896135" cy="644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4" name="Rectangle 4">
            <a:extLst>
              <a:ext uri="{FF2B5EF4-FFF2-40B4-BE49-F238E27FC236}">
                <a16:creationId xmlns:a16="http://schemas.microsoft.com/office/drawing/2014/main" id="{13320B7D-F1FF-413D-AF60-05D2E02FA5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47430" y="538113"/>
            <a:ext cx="28069698" cy="637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5" name="Rectangle 2">
            <a:extLst>
              <a:ext uri="{FF2B5EF4-FFF2-40B4-BE49-F238E27FC236}">
                <a16:creationId xmlns:a16="http://schemas.microsoft.com/office/drawing/2014/main" id="{CE2804A1-D30A-4E31-B51E-93AAD1BBE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3249" y="1543653"/>
            <a:ext cx="32752989" cy="783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6" name="Rectangle 2">
            <a:extLst>
              <a:ext uri="{FF2B5EF4-FFF2-40B4-BE49-F238E27FC236}">
                <a16:creationId xmlns:a16="http://schemas.microsoft.com/office/drawing/2014/main" id="{535818DD-2F0E-4BB3-BEB9-2FEACE8F82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7656" y="1601101"/>
            <a:ext cx="29949746" cy="8148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6" name="Rectangle 2">
            <a:extLst>
              <a:ext uri="{FF2B5EF4-FFF2-40B4-BE49-F238E27FC236}">
                <a16:creationId xmlns:a16="http://schemas.microsoft.com/office/drawing/2014/main" id="{84CA46B4-DE02-4953-8838-49147D5D7F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5575" y="1504495"/>
            <a:ext cx="36889099" cy="862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7" name="Rectangle 2">
            <a:extLst>
              <a:ext uri="{FF2B5EF4-FFF2-40B4-BE49-F238E27FC236}">
                <a16:creationId xmlns:a16="http://schemas.microsoft.com/office/drawing/2014/main" id="{7555313D-98F0-4147-8148-F325B68757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1355602"/>
            <a:ext cx="30740916" cy="590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9" name="Rectangle 4">
            <a:extLst>
              <a:ext uri="{FF2B5EF4-FFF2-40B4-BE49-F238E27FC236}">
                <a16:creationId xmlns:a16="http://schemas.microsoft.com/office/drawing/2014/main" id="{2E649545-D74B-474D-81F6-E99E7FD583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0" name="Rectangle 4">
            <a:extLst>
              <a:ext uri="{FF2B5EF4-FFF2-40B4-BE49-F238E27FC236}">
                <a16:creationId xmlns:a16="http://schemas.microsoft.com/office/drawing/2014/main" id="{C6818E94-E38A-4819-895C-D8E9F6739C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1" name="Rectangle 2">
            <a:extLst>
              <a:ext uri="{FF2B5EF4-FFF2-40B4-BE49-F238E27FC236}">
                <a16:creationId xmlns:a16="http://schemas.microsoft.com/office/drawing/2014/main" id="{99DC4C6F-9DB8-41A5-B7CB-E8468593DF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3279" y="1127034"/>
            <a:ext cx="28518560" cy="6910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2" name="Rectangle 2">
            <a:extLst>
              <a:ext uri="{FF2B5EF4-FFF2-40B4-BE49-F238E27FC236}">
                <a16:creationId xmlns:a16="http://schemas.microsoft.com/office/drawing/2014/main" id="{30274C09-FB5C-4F9D-BB77-78BEF38B1D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94200" y="1683151"/>
            <a:ext cx="24559994" cy="6201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3" name="Rectangle 2">
            <a:extLst>
              <a:ext uri="{FF2B5EF4-FFF2-40B4-BE49-F238E27FC236}">
                <a16:creationId xmlns:a16="http://schemas.microsoft.com/office/drawing/2014/main" id="{F4FB7A3F-696A-47FD-A257-961BCDE711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98600" y="2319274"/>
            <a:ext cx="28951276" cy="730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4" name="Rectangle 2">
            <a:extLst>
              <a:ext uri="{FF2B5EF4-FFF2-40B4-BE49-F238E27FC236}">
                <a16:creationId xmlns:a16="http://schemas.microsoft.com/office/drawing/2014/main" id="{03374967-7A19-4F5B-AFF0-EEE2C7B297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301896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5" name="Rectangle 2">
            <a:extLst>
              <a:ext uri="{FF2B5EF4-FFF2-40B4-BE49-F238E27FC236}">
                <a16:creationId xmlns:a16="http://schemas.microsoft.com/office/drawing/2014/main" id="{140A0334-FBEA-4A40-955F-169C2A10CA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74437" y="1667147"/>
            <a:ext cx="31728752" cy="785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6" name="Rectangle 2">
            <a:extLst>
              <a:ext uri="{FF2B5EF4-FFF2-40B4-BE49-F238E27FC236}">
                <a16:creationId xmlns:a16="http://schemas.microsoft.com/office/drawing/2014/main" id="{1B144AD4-75FF-499A-B8A4-F368264FDD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5357" y="1974708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7" name="Rectangle 2">
            <a:extLst>
              <a:ext uri="{FF2B5EF4-FFF2-40B4-BE49-F238E27FC236}">
                <a16:creationId xmlns:a16="http://schemas.microsoft.com/office/drawing/2014/main" id="{E1A98474-71A8-446E-A434-36667BF98D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05014" y="819161"/>
            <a:ext cx="30282402" cy="686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8" name="Rectangle 2">
            <a:extLst>
              <a:ext uri="{FF2B5EF4-FFF2-40B4-BE49-F238E27FC236}">
                <a16:creationId xmlns:a16="http://schemas.microsoft.com/office/drawing/2014/main" id="{CA68A253-B84F-456D-8E41-8BD24B02FF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3238" y="2507288"/>
            <a:ext cx="31196232" cy="7864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9" name="Rectangle 2">
            <a:extLst>
              <a:ext uri="{FF2B5EF4-FFF2-40B4-BE49-F238E27FC236}">
                <a16:creationId xmlns:a16="http://schemas.microsoft.com/office/drawing/2014/main" id="{44D42310-018C-4B4B-B67C-15BCE52B98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63217" y="1483322"/>
            <a:ext cx="31250671" cy="7926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0" name="Rectangle 2">
            <a:extLst>
              <a:ext uri="{FF2B5EF4-FFF2-40B4-BE49-F238E27FC236}">
                <a16:creationId xmlns:a16="http://schemas.microsoft.com/office/drawing/2014/main" id="{9B1EBC78-96F7-4E7F-A112-82B7DCFC93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8" name="Rectangle 4">
            <a:extLst>
              <a:ext uri="{FF2B5EF4-FFF2-40B4-BE49-F238E27FC236}">
                <a16:creationId xmlns:a16="http://schemas.microsoft.com/office/drawing/2014/main" id="{CB4B53EF-6425-4541-AE5C-DD627A7FA2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7993" y="1973810"/>
            <a:ext cx="29024451" cy="730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2C53AB24-BC6F-4E11-BDFF-60B09755EE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7164" y="1940663"/>
            <a:ext cx="31456586" cy="8492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1" name="Rectangle 2">
            <a:extLst>
              <a:ext uri="{FF2B5EF4-FFF2-40B4-BE49-F238E27FC236}">
                <a16:creationId xmlns:a16="http://schemas.microsoft.com/office/drawing/2014/main" id="{16A1E0C3-4444-4C02-9BD7-4CC1AD94DE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63322" y="1992553"/>
            <a:ext cx="32957773" cy="10170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3" name="Rectangle 2">
            <a:extLst>
              <a:ext uri="{FF2B5EF4-FFF2-40B4-BE49-F238E27FC236}">
                <a16:creationId xmlns:a16="http://schemas.microsoft.com/office/drawing/2014/main" id="{49857DBD-068D-4B93-9253-051CA76317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97860" y="2081778"/>
            <a:ext cx="31081751" cy="10363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2" name="Rectangle 2">
            <a:extLst>
              <a:ext uri="{FF2B5EF4-FFF2-40B4-BE49-F238E27FC236}">
                <a16:creationId xmlns:a16="http://schemas.microsoft.com/office/drawing/2014/main" id="{AD84B0F5-5604-43A0-B29A-F739424183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3355" y="2120974"/>
            <a:ext cx="29904412" cy="8906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4" name="Rectangle 2">
            <a:extLst>
              <a:ext uri="{FF2B5EF4-FFF2-40B4-BE49-F238E27FC236}">
                <a16:creationId xmlns:a16="http://schemas.microsoft.com/office/drawing/2014/main" id="{EA0C67AC-26AF-449E-966E-400376829B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3810" y="7728905"/>
            <a:ext cx="34713746" cy="1699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5" name="Rectangle 4">
            <a:extLst>
              <a:ext uri="{FF2B5EF4-FFF2-40B4-BE49-F238E27FC236}">
                <a16:creationId xmlns:a16="http://schemas.microsoft.com/office/drawing/2014/main" id="{A4D8307E-9451-4CB8-8EA5-BF6D436978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42619" y="1683678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0" name="Rectangle 2">
            <a:extLst>
              <a:ext uri="{FF2B5EF4-FFF2-40B4-BE49-F238E27FC236}">
                <a16:creationId xmlns:a16="http://schemas.microsoft.com/office/drawing/2014/main" id="{EB4048E2-A535-4F5F-94C4-B386CED887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52332" y="1866382"/>
            <a:ext cx="32655093" cy="843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1" name="Rectangle 2">
            <a:extLst>
              <a:ext uri="{FF2B5EF4-FFF2-40B4-BE49-F238E27FC236}">
                <a16:creationId xmlns:a16="http://schemas.microsoft.com/office/drawing/2014/main" id="{53C1111D-8DBE-40AE-AC52-B2DDACF3E7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7498" y="2231889"/>
            <a:ext cx="34735738" cy="939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2" name="Rectangle 4">
            <a:extLst>
              <a:ext uri="{FF2B5EF4-FFF2-40B4-BE49-F238E27FC236}">
                <a16:creationId xmlns:a16="http://schemas.microsoft.com/office/drawing/2014/main" id="{8FFC150C-4BC2-49DE-BED1-8548497D7E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3" name="Rectangle 6">
            <a:extLst>
              <a:ext uri="{FF2B5EF4-FFF2-40B4-BE49-F238E27FC236}">
                <a16:creationId xmlns:a16="http://schemas.microsoft.com/office/drawing/2014/main" id="{D6E80C7B-F075-43DF-B919-B06C4FE728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8200" y="5047311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4" name="Rectangle 2">
            <a:extLst>
              <a:ext uri="{FF2B5EF4-FFF2-40B4-BE49-F238E27FC236}">
                <a16:creationId xmlns:a16="http://schemas.microsoft.com/office/drawing/2014/main" id="{CDC7472B-A4B8-47A8-BA2B-6E40841F3C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59354" y="562715"/>
            <a:ext cx="36861254" cy="798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71686" name="그림 71685">
            <a:extLst>
              <a:ext uri="{FF2B5EF4-FFF2-40B4-BE49-F238E27FC236}">
                <a16:creationId xmlns:a16="http://schemas.microsoft.com/office/drawing/2014/main" id="{95D02705-9353-47B7-94F2-380B4EDE67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0895" y="2844023"/>
            <a:ext cx="6724650" cy="5219700"/>
          </a:xfrm>
          <a:prstGeom prst="rect">
            <a:avLst/>
          </a:prstGeom>
        </p:spPr>
      </p:pic>
      <p:pic>
        <p:nvPicPr>
          <p:cNvPr id="71689" name="그림 71688">
            <a:extLst>
              <a:ext uri="{FF2B5EF4-FFF2-40B4-BE49-F238E27FC236}">
                <a16:creationId xmlns:a16="http://schemas.microsoft.com/office/drawing/2014/main" id="{504DEFFE-D23E-4159-9F55-2F4B2693DE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09641" y="3048810"/>
            <a:ext cx="6848475" cy="4810125"/>
          </a:xfrm>
          <a:prstGeom prst="rect">
            <a:avLst/>
          </a:prstGeom>
        </p:spPr>
      </p:pic>
      <p:sp>
        <p:nvSpPr>
          <p:cNvPr id="71688" name="슬라이드 번호 개체 틀 71687">
            <a:extLst>
              <a:ext uri="{FF2B5EF4-FFF2-40B4-BE49-F238E27FC236}">
                <a16:creationId xmlns:a16="http://schemas.microsoft.com/office/drawing/2014/main" id="{D9AC4BA2-B20E-4331-AE79-38AC9DE4A1D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5773400" y="34290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t>139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6988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C75C95B-4EA3-471E-9D77-6A946B04CE18}"/>
              </a:ext>
            </a:extLst>
          </p:cNvPr>
          <p:cNvSpPr txBox="1"/>
          <p:nvPr/>
        </p:nvSpPr>
        <p:spPr>
          <a:xfrm>
            <a:off x="1371600" y="2324100"/>
            <a:ext cx="13487400" cy="31441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04815" lvl="1" fontAlgn="base">
              <a:lnSpc>
                <a:spcPct val="150000"/>
              </a:lnSpc>
              <a:spcBef>
                <a:spcPts val="800"/>
              </a:spcBef>
              <a:spcAft>
                <a:spcPts val="667"/>
              </a:spcAft>
            </a:pPr>
            <a:r>
              <a:rPr lang="ko-KR" altLang="en-US" sz="3200" kern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현재 시스템 실행 경로</a:t>
            </a:r>
            <a:r>
              <a:rPr lang="en-US" altLang="ko-KR" sz="3200" kern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(/) </a:t>
            </a:r>
            <a:r>
              <a:rPr lang="ko-KR" altLang="en-US" sz="3200" kern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아래의 </a:t>
            </a:r>
            <a:r>
              <a:rPr lang="en-US" altLang="ko-KR" sz="3200" kern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WEB-INF </a:t>
            </a:r>
            <a:r>
              <a:rPr lang="ko-KR" altLang="en-US" sz="3200" kern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폴더 아래에 </a:t>
            </a:r>
            <a:r>
              <a:rPr lang="en-US" altLang="ko-KR" sz="3200" kern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download</a:t>
            </a:r>
            <a:r>
              <a:rPr lang="ko-KR" altLang="en-US" sz="3200" kern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시에 필요한 사용자 별 </a:t>
            </a:r>
            <a:r>
              <a:rPr lang="en-US" altLang="ko-KR" sz="3200" kern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download </a:t>
            </a:r>
            <a:r>
              <a:rPr lang="ko-KR" altLang="en-US" sz="3200" kern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폴더 생성</a:t>
            </a:r>
            <a:r>
              <a:rPr lang="en-US" altLang="ko-KR" sz="3200" kern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304815" lvl="1" fontAlgn="base">
              <a:lnSpc>
                <a:spcPct val="150000"/>
              </a:lnSpc>
              <a:spcBef>
                <a:spcPts val="800"/>
              </a:spcBef>
              <a:spcAft>
                <a:spcPts val="667"/>
              </a:spcAft>
            </a:pPr>
            <a:r>
              <a:rPr lang="en-US" altLang="ko-KR" sz="3200" kern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MessageFormatter. getMessage()에서 </a:t>
            </a:r>
            <a:r>
              <a:rPr lang="ko-KR" altLang="en-US" sz="3200" kern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첨부 된 파일을 사용자가 클릭할 수 있도록 한다</a:t>
            </a:r>
            <a:r>
              <a:rPr lang="en-US" altLang="ko-KR" sz="3200" kern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en-US" altLang="ko-KR" sz="3200" b="1" kern="0" dirty="0">
              <a:solidFill>
                <a:srgbClr val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5A28CD-9358-45C9-811B-2C0DD6918A04}"/>
              </a:ext>
            </a:extLst>
          </p:cNvPr>
          <p:cNvSpPr txBox="1"/>
          <p:nvPr/>
        </p:nvSpPr>
        <p:spPr>
          <a:xfrm>
            <a:off x="533400" y="183059"/>
            <a:ext cx="57987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첨부 파일 다운로드</a:t>
            </a:r>
          </a:p>
        </p:txBody>
      </p:sp>
      <p:grpSp>
        <p:nvGrpSpPr>
          <p:cNvPr id="13" name="그룹 1001">
            <a:extLst>
              <a:ext uri="{FF2B5EF4-FFF2-40B4-BE49-F238E27FC236}">
                <a16:creationId xmlns:a16="http://schemas.microsoft.com/office/drawing/2014/main" id="{98FAE69E-85E7-47EC-966A-F88B444BD3BE}"/>
              </a:ext>
            </a:extLst>
          </p:cNvPr>
          <p:cNvGrpSpPr/>
          <p:nvPr/>
        </p:nvGrpSpPr>
        <p:grpSpPr>
          <a:xfrm>
            <a:off x="707175" y="772231"/>
            <a:ext cx="3788625" cy="408869"/>
            <a:chOff x="462444" y="965289"/>
            <a:chExt cx="3788625" cy="408869"/>
          </a:xfrm>
        </p:grpSpPr>
        <p:pic>
          <p:nvPicPr>
            <p:cNvPr id="14" name="Object 3">
              <a:extLst>
                <a:ext uri="{FF2B5EF4-FFF2-40B4-BE49-F238E27FC236}">
                  <a16:creationId xmlns:a16="http://schemas.microsoft.com/office/drawing/2014/main" id="{E4DF52DE-AA09-467E-8DBF-6113FFD6E1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2444" y="965289"/>
              <a:ext cx="3788625" cy="408869"/>
            </a:xfrm>
            <a:prstGeom prst="rect">
              <a:avLst/>
            </a:prstGeom>
          </p:spPr>
        </p:pic>
      </p:grp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2D87445-DC74-4E83-BA2C-2D9E429578D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43491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81633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관리자 페이지 접속제한 설계</a:t>
            </a:r>
            <a:endParaRPr lang="en-US" altLang="ko-KR" sz="4400">
              <a:solidFill>
                <a:schemeClr val="tx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12C84E6-62D4-4356-8797-C7EB54972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8" y="2092236"/>
            <a:ext cx="33772767" cy="91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99CFE647-E180-47E3-B148-9943547EE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7736" y="1838854"/>
            <a:ext cx="31196337" cy="1014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8" name="Rectangle 2">
            <a:extLst>
              <a:ext uri="{FF2B5EF4-FFF2-40B4-BE49-F238E27FC236}">
                <a16:creationId xmlns:a16="http://schemas.microsoft.com/office/drawing/2014/main" id="{426A2A3A-755C-4983-8413-6CD35B646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757" y="-170388"/>
            <a:ext cx="33018021" cy="75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1" name="Rectangle 6">
            <a:extLst>
              <a:ext uri="{FF2B5EF4-FFF2-40B4-BE49-F238E27FC236}">
                <a16:creationId xmlns:a16="http://schemas.microsoft.com/office/drawing/2014/main" id="{1084B9B6-A69F-4B86-96D0-CA587AA6C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3" name="Rectangle 4">
            <a:extLst>
              <a:ext uri="{FF2B5EF4-FFF2-40B4-BE49-F238E27FC236}">
                <a16:creationId xmlns:a16="http://schemas.microsoft.com/office/drawing/2014/main" id="{C64DE9AE-2D03-498F-806E-F1FC312ED5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73082" y="5504511"/>
            <a:ext cx="31629835" cy="1235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3A4244D-AC42-4477-A6DE-A989455FA6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8859" y="751287"/>
            <a:ext cx="29746221" cy="670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FDB44889-918E-4966-BF35-CCB2AB6F1A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1878478"/>
            <a:ext cx="32790310" cy="858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E596061-2C94-479D-98B4-3659D87567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67104211-445F-4182-A680-DD542410A9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1" name="Rectangle 2">
            <a:extLst>
              <a:ext uri="{FF2B5EF4-FFF2-40B4-BE49-F238E27FC236}">
                <a16:creationId xmlns:a16="http://schemas.microsoft.com/office/drawing/2014/main" id="{A0FAD76C-FE97-457C-8AAD-1F7E76B8A2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8991" y="2352095"/>
            <a:ext cx="32996075" cy="12535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2" name="Rectangle 2">
            <a:extLst>
              <a:ext uri="{FF2B5EF4-FFF2-40B4-BE49-F238E27FC236}">
                <a16:creationId xmlns:a16="http://schemas.microsoft.com/office/drawing/2014/main" id="{069177A0-C14A-473E-B691-1DEB14BB4D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3029" y="551703"/>
            <a:ext cx="30896135" cy="644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4" name="Rectangle 4">
            <a:extLst>
              <a:ext uri="{FF2B5EF4-FFF2-40B4-BE49-F238E27FC236}">
                <a16:creationId xmlns:a16="http://schemas.microsoft.com/office/drawing/2014/main" id="{13320B7D-F1FF-413D-AF60-05D2E02FA5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47430" y="538113"/>
            <a:ext cx="28069698" cy="637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5" name="Rectangle 2">
            <a:extLst>
              <a:ext uri="{FF2B5EF4-FFF2-40B4-BE49-F238E27FC236}">
                <a16:creationId xmlns:a16="http://schemas.microsoft.com/office/drawing/2014/main" id="{CE2804A1-D30A-4E31-B51E-93AAD1BBE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3249" y="1543653"/>
            <a:ext cx="32752989" cy="783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6" name="Rectangle 2">
            <a:extLst>
              <a:ext uri="{FF2B5EF4-FFF2-40B4-BE49-F238E27FC236}">
                <a16:creationId xmlns:a16="http://schemas.microsoft.com/office/drawing/2014/main" id="{535818DD-2F0E-4BB3-BEB9-2FEACE8F82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7656" y="1601101"/>
            <a:ext cx="29949746" cy="8148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6" name="Rectangle 2">
            <a:extLst>
              <a:ext uri="{FF2B5EF4-FFF2-40B4-BE49-F238E27FC236}">
                <a16:creationId xmlns:a16="http://schemas.microsoft.com/office/drawing/2014/main" id="{84CA46B4-DE02-4953-8838-49147D5D7F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5575" y="1504495"/>
            <a:ext cx="36889099" cy="862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7" name="Rectangle 2">
            <a:extLst>
              <a:ext uri="{FF2B5EF4-FFF2-40B4-BE49-F238E27FC236}">
                <a16:creationId xmlns:a16="http://schemas.microsoft.com/office/drawing/2014/main" id="{7555313D-98F0-4147-8148-F325B68757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1355602"/>
            <a:ext cx="30740916" cy="590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9" name="Rectangle 4">
            <a:extLst>
              <a:ext uri="{FF2B5EF4-FFF2-40B4-BE49-F238E27FC236}">
                <a16:creationId xmlns:a16="http://schemas.microsoft.com/office/drawing/2014/main" id="{2E649545-D74B-474D-81F6-E99E7FD583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0" name="Rectangle 4">
            <a:extLst>
              <a:ext uri="{FF2B5EF4-FFF2-40B4-BE49-F238E27FC236}">
                <a16:creationId xmlns:a16="http://schemas.microsoft.com/office/drawing/2014/main" id="{C6818E94-E38A-4819-895C-D8E9F6739C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1" name="Rectangle 2">
            <a:extLst>
              <a:ext uri="{FF2B5EF4-FFF2-40B4-BE49-F238E27FC236}">
                <a16:creationId xmlns:a16="http://schemas.microsoft.com/office/drawing/2014/main" id="{99DC4C6F-9DB8-41A5-B7CB-E8468593DF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3279" y="1127034"/>
            <a:ext cx="28518560" cy="6910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2" name="Rectangle 2">
            <a:extLst>
              <a:ext uri="{FF2B5EF4-FFF2-40B4-BE49-F238E27FC236}">
                <a16:creationId xmlns:a16="http://schemas.microsoft.com/office/drawing/2014/main" id="{30274C09-FB5C-4F9D-BB77-78BEF38B1D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94200" y="1683151"/>
            <a:ext cx="24559994" cy="6201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3" name="Rectangle 2">
            <a:extLst>
              <a:ext uri="{FF2B5EF4-FFF2-40B4-BE49-F238E27FC236}">
                <a16:creationId xmlns:a16="http://schemas.microsoft.com/office/drawing/2014/main" id="{F4FB7A3F-696A-47FD-A257-961BCDE711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98600" y="2319274"/>
            <a:ext cx="28951276" cy="730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4" name="Rectangle 2">
            <a:extLst>
              <a:ext uri="{FF2B5EF4-FFF2-40B4-BE49-F238E27FC236}">
                <a16:creationId xmlns:a16="http://schemas.microsoft.com/office/drawing/2014/main" id="{03374967-7A19-4F5B-AFF0-EEE2C7B297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301896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5" name="Rectangle 2">
            <a:extLst>
              <a:ext uri="{FF2B5EF4-FFF2-40B4-BE49-F238E27FC236}">
                <a16:creationId xmlns:a16="http://schemas.microsoft.com/office/drawing/2014/main" id="{140A0334-FBEA-4A40-955F-169C2A10CA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74437" y="1667147"/>
            <a:ext cx="31728752" cy="785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6" name="Rectangle 2">
            <a:extLst>
              <a:ext uri="{FF2B5EF4-FFF2-40B4-BE49-F238E27FC236}">
                <a16:creationId xmlns:a16="http://schemas.microsoft.com/office/drawing/2014/main" id="{1B144AD4-75FF-499A-B8A4-F368264FDD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5357" y="1974708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7" name="Rectangle 2">
            <a:extLst>
              <a:ext uri="{FF2B5EF4-FFF2-40B4-BE49-F238E27FC236}">
                <a16:creationId xmlns:a16="http://schemas.microsoft.com/office/drawing/2014/main" id="{E1A98474-71A8-446E-A434-36667BF98D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05014" y="819161"/>
            <a:ext cx="30282402" cy="686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8" name="Rectangle 2">
            <a:extLst>
              <a:ext uri="{FF2B5EF4-FFF2-40B4-BE49-F238E27FC236}">
                <a16:creationId xmlns:a16="http://schemas.microsoft.com/office/drawing/2014/main" id="{CA68A253-B84F-456D-8E41-8BD24B02FF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3238" y="2507288"/>
            <a:ext cx="31196232" cy="7864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9" name="Rectangle 2">
            <a:extLst>
              <a:ext uri="{FF2B5EF4-FFF2-40B4-BE49-F238E27FC236}">
                <a16:creationId xmlns:a16="http://schemas.microsoft.com/office/drawing/2014/main" id="{44D42310-018C-4B4B-B67C-15BCE52B98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63217" y="1483322"/>
            <a:ext cx="31250671" cy="7926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0" name="Rectangle 2">
            <a:extLst>
              <a:ext uri="{FF2B5EF4-FFF2-40B4-BE49-F238E27FC236}">
                <a16:creationId xmlns:a16="http://schemas.microsoft.com/office/drawing/2014/main" id="{9B1EBC78-96F7-4E7F-A112-82B7DCFC93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8" name="Rectangle 4">
            <a:extLst>
              <a:ext uri="{FF2B5EF4-FFF2-40B4-BE49-F238E27FC236}">
                <a16:creationId xmlns:a16="http://schemas.microsoft.com/office/drawing/2014/main" id="{CB4B53EF-6425-4541-AE5C-DD627A7FA2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7993" y="1973810"/>
            <a:ext cx="29024451" cy="730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2C53AB24-BC6F-4E11-BDFF-60B09755EE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7164" y="1940663"/>
            <a:ext cx="31456586" cy="8492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1" name="Rectangle 2">
            <a:extLst>
              <a:ext uri="{FF2B5EF4-FFF2-40B4-BE49-F238E27FC236}">
                <a16:creationId xmlns:a16="http://schemas.microsoft.com/office/drawing/2014/main" id="{16A1E0C3-4444-4C02-9BD7-4CC1AD94DE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63322" y="1992553"/>
            <a:ext cx="32957773" cy="10170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3" name="Rectangle 2">
            <a:extLst>
              <a:ext uri="{FF2B5EF4-FFF2-40B4-BE49-F238E27FC236}">
                <a16:creationId xmlns:a16="http://schemas.microsoft.com/office/drawing/2014/main" id="{49857DBD-068D-4B93-9253-051CA76317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97860" y="2081778"/>
            <a:ext cx="31081751" cy="10363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2" name="Rectangle 2">
            <a:extLst>
              <a:ext uri="{FF2B5EF4-FFF2-40B4-BE49-F238E27FC236}">
                <a16:creationId xmlns:a16="http://schemas.microsoft.com/office/drawing/2014/main" id="{AD84B0F5-5604-43A0-B29A-F739424183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3355" y="2120974"/>
            <a:ext cx="29904412" cy="8906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4" name="Rectangle 2">
            <a:extLst>
              <a:ext uri="{FF2B5EF4-FFF2-40B4-BE49-F238E27FC236}">
                <a16:creationId xmlns:a16="http://schemas.microsoft.com/office/drawing/2014/main" id="{EA0C67AC-26AF-449E-966E-400376829B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3810" y="7728905"/>
            <a:ext cx="34713746" cy="1699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5" name="Rectangle 4">
            <a:extLst>
              <a:ext uri="{FF2B5EF4-FFF2-40B4-BE49-F238E27FC236}">
                <a16:creationId xmlns:a16="http://schemas.microsoft.com/office/drawing/2014/main" id="{A4D8307E-9451-4CB8-8EA5-BF6D436978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42619" y="1683678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0" name="Rectangle 2">
            <a:extLst>
              <a:ext uri="{FF2B5EF4-FFF2-40B4-BE49-F238E27FC236}">
                <a16:creationId xmlns:a16="http://schemas.microsoft.com/office/drawing/2014/main" id="{EB4048E2-A535-4F5F-94C4-B386CED887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52332" y="1866382"/>
            <a:ext cx="32655093" cy="843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1" name="Rectangle 2">
            <a:extLst>
              <a:ext uri="{FF2B5EF4-FFF2-40B4-BE49-F238E27FC236}">
                <a16:creationId xmlns:a16="http://schemas.microsoft.com/office/drawing/2014/main" id="{53C1111D-8DBE-40AE-AC52-B2DDACF3E7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7498" y="2231889"/>
            <a:ext cx="34735738" cy="939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2" name="Rectangle 4">
            <a:extLst>
              <a:ext uri="{FF2B5EF4-FFF2-40B4-BE49-F238E27FC236}">
                <a16:creationId xmlns:a16="http://schemas.microsoft.com/office/drawing/2014/main" id="{8FFC150C-4BC2-49DE-BED1-8548497D7E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3" name="Rectangle 6">
            <a:extLst>
              <a:ext uri="{FF2B5EF4-FFF2-40B4-BE49-F238E27FC236}">
                <a16:creationId xmlns:a16="http://schemas.microsoft.com/office/drawing/2014/main" id="{D6E80C7B-F075-43DF-B919-B06C4FE728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8200" y="5047311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4" name="Rectangle 2">
            <a:extLst>
              <a:ext uri="{FF2B5EF4-FFF2-40B4-BE49-F238E27FC236}">
                <a16:creationId xmlns:a16="http://schemas.microsoft.com/office/drawing/2014/main" id="{CDC7472B-A4B8-47A8-BA2B-6E40841F3C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59354" y="562715"/>
            <a:ext cx="36861254" cy="798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71687" name="그림 71686">
            <a:extLst>
              <a:ext uri="{FF2B5EF4-FFF2-40B4-BE49-F238E27FC236}">
                <a16:creationId xmlns:a16="http://schemas.microsoft.com/office/drawing/2014/main" id="{C589F802-648C-426F-A2F3-A1003A3718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1881" y="2230103"/>
            <a:ext cx="6829425" cy="6343650"/>
          </a:xfrm>
          <a:prstGeom prst="rect">
            <a:avLst/>
          </a:prstGeom>
        </p:spPr>
      </p:pic>
      <p:pic>
        <p:nvPicPr>
          <p:cNvPr id="71690" name="그림 71689">
            <a:extLst>
              <a:ext uri="{FF2B5EF4-FFF2-40B4-BE49-F238E27FC236}">
                <a16:creationId xmlns:a16="http://schemas.microsoft.com/office/drawing/2014/main" id="{BC516DA4-C9A0-4E19-AC1C-71268167DE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51006" y="3601534"/>
            <a:ext cx="6696075" cy="3448050"/>
          </a:xfrm>
          <a:prstGeom prst="rect">
            <a:avLst/>
          </a:prstGeom>
        </p:spPr>
      </p:pic>
      <p:sp>
        <p:nvSpPr>
          <p:cNvPr id="71686" name="슬라이드 번호 개체 틀 71685">
            <a:extLst>
              <a:ext uri="{FF2B5EF4-FFF2-40B4-BE49-F238E27FC236}">
                <a16:creationId xmlns:a16="http://schemas.microsoft.com/office/drawing/2014/main" id="{ACA5FC6D-33A7-4B7E-A4E8-33B01E0725B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5773400" y="34290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t>140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9529732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81633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관리자 페이지 접속제한 테스팅</a:t>
            </a:r>
            <a:endParaRPr lang="en-US" altLang="ko-KR" sz="4400">
              <a:solidFill>
                <a:schemeClr val="tx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12C84E6-62D4-4356-8797-C7EB54972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8" y="2092236"/>
            <a:ext cx="33772767" cy="91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99CFE647-E180-47E3-B148-9943547EE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7736" y="1838854"/>
            <a:ext cx="31196337" cy="1014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8" name="Rectangle 2">
            <a:extLst>
              <a:ext uri="{FF2B5EF4-FFF2-40B4-BE49-F238E27FC236}">
                <a16:creationId xmlns:a16="http://schemas.microsoft.com/office/drawing/2014/main" id="{426A2A3A-755C-4983-8413-6CD35B646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757" y="-170388"/>
            <a:ext cx="33018021" cy="75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1" name="Rectangle 6">
            <a:extLst>
              <a:ext uri="{FF2B5EF4-FFF2-40B4-BE49-F238E27FC236}">
                <a16:creationId xmlns:a16="http://schemas.microsoft.com/office/drawing/2014/main" id="{1084B9B6-A69F-4B86-96D0-CA587AA6C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3" name="Rectangle 4">
            <a:extLst>
              <a:ext uri="{FF2B5EF4-FFF2-40B4-BE49-F238E27FC236}">
                <a16:creationId xmlns:a16="http://schemas.microsoft.com/office/drawing/2014/main" id="{C64DE9AE-2D03-498F-806E-F1FC312ED5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0784" y="5501953"/>
            <a:ext cx="31629835" cy="1235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3A4244D-AC42-4477-A6DE-A989455FA6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8859" y="751287"/>
            <a:ext cx="29746221" cy="670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FDB44889-918E-4966-BF35-CCB2AB6F1A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1878478"/>
            <a:ext cx="32790310" cy="858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E596061-2C94-479D-98B4-3659D87567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D86E414E-007A-4F7C-9FF1-FD1CAC9E4A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5095" y="2964008"/>
            <a:ext cx="29904412" cy="1054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67104211-445F-4182-A680-DD542410A9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1" name="Rectangle 2">
            <a:extLst>
              <a:ext uri="{FF2B5EF4-FFF2-40B4-BE49-F238E27FC236}">
                <a16:creationId xmlns:a16="http://schemas.microsoft.com/office/drawing/2014/main" id="{A0FAD76C-FE97-457C-8AAD-1F7E76B8A2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8991" y="2352095"/>
            <a:ext cx="32996075" cy="12535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2" name="Rectangle 2">
            <a:extLst>
              <a:ext uri="{FF2B5EF4-FFF2-40B4-BE49-F238E27FC236}">
                <a16:creationId xmlns:a16="http://schemas.microsoft.com/office/drawing/2014/main" id="{069177A0-C14A-473E-B691-1DEB14BB4D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3029" y="551703"/>
            <a:ext cx="30896135" cy="644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4" name="Rectangle 4">
            <a:extLst>
              <a:ext uri="{FF2B5EF4-FFF2-40B4-BE49-F238E27FC236}">
                <a16:creationId xmlns:a16="http://schemas.microsoft.com/office/drawing/2014/main" id="{13320B7D-F1FF-413D-AF60-05D2E02FA5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47430" y="538113"/>
            <a:ext cx="28069698" cy="637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5" name="Rectangle 2">
            <a:extLst>
              <a:ext uri="{FF2B5EF4-FFF2-40B4-BE49-F238E27FC236}">
                <a16:creationId xmlns:a16="http://schemas.microsoft.com/office/drawing/2014/main" id="{CE2804A1-D30A-4E31-B51E-93AAD1BBE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3249" y="1543653"/>
            <a:ext cx="32752989" cy="783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6" name="Rectangle 2">
            <a:extLst>
              <a:ext uri="{FF2B5EF4-FFF2-40B4-BE49-F238E27FC236}">
                <a16:creationId xmlns:a16="http://schemas.microsoft.com/office/drawing/2014/main" id="{535818DD-2F0E-4BB3-BEB9-2FEACE8F82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7656" y="1601101"/>
            <a:ext cx="29949746" cy="8148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6" name="Rectangle 2">
            <a:extLst>
              <a:ext uri="{FF2B5EF4-FFF2-40B4-BE49-F238E27FC236}">
                <a16:creationId xmlns:a16="http://schemas.microsoft.com/office/drawing/2014/main" id="{84CA46B4-DE02-4953-8838-49147D5D7F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5575" y="1504495"/>
            <a:ext cx="36889099" cy="862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7" name="Rectangle 2">
            <a:extLst>
              <a:ext uri="{FF2B5EF4-FFF2-40B4-BE49-F238E27FC236}">
                <a16:creationId xmlns:a16="http://schemas.microsoft.com/office/drawing/2014/main" id="{7555313D-98F0-4147-8148-F325B68757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1355602"/>
            <a:ext cx="30740916" cy="590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9" name="Rectangle 4">
            <a:extLst>
              <a:ext uri="{FF2B5EF4-FFF2-40B4-BE49-F238E27FC236}">
                <a16:creationId xmlns:a16="http://schemas.microsoft.com/office/drawing/2014/main" id="{2E649545-D74B-474D-81F6-E99E7FD583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0" name="Rectangle 4">
            <a:extLst>
              <a:ext uri="{FF2B5EF4-FFF2-40B4-BE49-F238E27FC236}">
                <a16:creationId xmlns:a16="http://schemas.microsoft.com/office/drawing/2014/main" id="{C6818E94-E38A-4819-895C-D8E9F6739C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1" name="Rectangle 2">
            <a:extLst>
              <a:ext uri="{FF2B5EF4-FFF2-40B4-BE49-F238E27FC236}">
                <a16:creationId xmlns:a16="http://schemas.microsoft.com/office/drawing/2014/main" id="{99DC4C6F-9DB8-41A5-B7CB-E8468593DF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3279" y="1127034"/>
            <a:ext cx="28518560" cy="6910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2" name="Rectangle 2">
            <a:extLst>
              <a:ext uri="{FF2B5EF4-FFF2-40B4-BE49-F238E27FC236}">
                <a16:creationId xmlns:a16="http://schemas.microsoft.com/office/drawing/2014/main" id="{30274C09-FB5C-4F9D-BB77-78BEF38B1D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94200" y="1683151"/>
            <a:ext cx="24559994" cy="6201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3" name="Rectangle 2">
            <a:extLst>
              <a:ext uri="{FF2B5EF4-FFF2-40B4-BE49-F238E27FC236}">
                <a16:creationId xmlns:a16="http://schemas.microsoft.com/office/drawing/2014/main" id="{F4FB7A3F-696A-47FD-A257-961BCDE711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98600" y="2319274"/>
            <a:ext cx="28951276" cy="730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4" name="Rectangle 2">
            <a:extLst>
              <a:ext uri="{FF2B5EF4-FFF2-40B4-BE49-F238E27FC236}">
                <a16:creationId xmlns:a16="http://schemas.microsoft.com/office/drawing/2014/main" id="{03374967-7A19-4F5B-AFF0-EEE2C7B297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301896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5" name="Rectangle 2">
            <a:extLst>
              <a:ext uri="{FF2B5EF4-FFF2-40B4-BE49-F238E27FC236}">
                <a16:creationId xmlns:a16="http://schemas.microsoft.com/office/drawing/2014/main" id="{140A0334-FBEA-4A40-955F-169C2A10CA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74437" y="1667147"/>
            <a:ext cx="31728752" cy="785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6" name="Rectangle 2">
            <a:extLst>
              <a:ext uri="{FF2B5EF4-FFF2-40B4-BE49-F238E27FC236}">
                <a16:creationId xmlns:a16="http://schemas.microsoft.com/office/drawing/2014/main" id="{1B144AD4-75FF-499A-B8A4-F368264FDD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5357" y="1974708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7" name="Rectangle 2">
            <a:extLst>
              <a:ext uri="{FF2B5EF4-FFF2-40B4-BE49-F238E27FC236}">
                <a16:creationId xmlns:a16="http://schemas.microsoft.com/office/drawing/2014/main" id="{E1A98474-71A8-446E-A434-36667BF98D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05014" y="819161"/>
            <a:ext cx="30282402" cy="686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8" name="Rectangle 2">
            <a:extLst>
              <a:ext uri="{FF2B5EF4-FFF2-40B4-BE49-F238E27FC236}">
                <a16:creationId xmlns:a16="http://schemas.microsoft.com/office/drawing/2014/main" id="{CA68A253-B84F-456D-8E41-8BD24B02FF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3238" y="2507288"/>
            <a:ext cx="31196232" cy="7864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9" name="Rectangle 2">
            <a:extLst>
              <a:ext uri="{FF2B5EF4-FFF2-40B4-BE49-F238E27FC236}">
                <a16:creationId xmlns:a16="http://schemas.microsoft.com/office/drawing/2014/main" id="{44D42310-018C-4B4B-B67C-15BCE52B98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63217" y="1483322"/>
            <a:ext cx="31250671" cy="7926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0" name="Rectangle 2">
            <a:extLst>
              <a:ext uri="{FF2B5EF4-FFF2-40B4-BE49-F238E27FC236}">
                <a16:creationId xmlns:a16="http://schemas.microsoft.com/office/drawing/2014/main" id="{9B1EBC78-96F7-4E7F-A112-82B7DCFC93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8" name="Rectangle 4">
            <a:extLst>
              <a:ext uri="{FF2B5EF4-FFF2-40B4-BE49-F238E27FC236}">
                <a16:creationId xmlns:a16="http://schemas.microsoft.com/office/drawing/2014/main" id="{CB4B53EF-6425-4541-AE5C-DD627A7FA2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7993" y="1973810"/>
            <a:ext cx="29024451" cy="730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2C53AB24-BC6F-4E11-BDFF-60B09755EE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7164" y="1940663"/>
            <a:ext cx="31456586" cy="8492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1" name="Rectangle 2">
            <a:extLst>
              <a:ext uri="{FF2B5EF4-FFF2-40B4-BE49-F238E27FC236}">
                <a16:creationId xmlns:a16="http://schemas.microsoft.com/office/drawing/2014/main" id="{16A1E0C3-4444-4C02-9BD7-4CC1AD94DE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63322" y="1992553"/>
            <a:ext cx="32957773" cy="10170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3" name="Rectangle 2">
            <a:extLst>
              <a:ext uri="{FF2B5EF4-FFF2-40B4-BE49-F238E27FC236}">
                <a16:creationId xmlns:a16="http://schemas.microsoft.com/office/drawing/2014/main" id="{49857DBD-068D-4B93-9253-051CA76317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97860" y="2081778"/>
            <a:ext cx="31081751" cy="10363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2" name="Rectangle 2">
            <a:extLst>
              <a:ext uri="{FF2B5EF4-FFF2-40B4-BE49-F238E27FC236}">
                <a16:creationId xmlns:a16="http://schemas.microsoft.com/office/drawing/2014/main" id="{AD84B0F5-5604-43A0-B29A-F739424183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3355" y="2120974"/>
            <a:ext cx="29904412" cy="8906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4" name="Rectangle 2">
            <a:extLst>
              <a:ext uri="{FF2B5EF4-FFF2-40B4-BE49-F238E27FC236}">
                <a16:creationId xmlns:a16="http://schemas.microsoft.com/office/drawing/2014/main" id="{EA0C67AC-26AF-449E-966E-400376829B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3810" y="7728905"/>
            <a:ext cx="34713746" cy="1699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5" name="Rectangle 4">
            <a:extLst>
              <a:ext uri="{FF2B5EF4-FFF2-40B4-BE49-F238E27FC236}">
                <a16:creationId xmlns:a16="http://schemas.microsoft.com/office/drawing/2014/main" id="{A4D8307E-9451-4CB8-8EA5-BF6D436978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42619" y="1683678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0" name="Rectangle 2">
            <a:extLst>
              <a:ext uri="{FF2B5EF4-FFF2-40B4-BE49-F238E27FC236}">
                <a16:creationId xmlns:a16="http://schemas.microsoft.com/office/drawing/2014/main" id="{EB4048E2-A535-4F5F-94C4-B386CED887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52332" y="1866382"/>
            <a:ext cx="32655093" cy="843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1" name="Rectangle 2">
            <a:extLst>
              <a:ext uri="{FF2B5EF4-FFF2-40B4-BE49-F238E27FC236}">
                <a16:creationId xmlns:a16="http://schemas.microsoft.com/office/drawing/2014/main" id="{53C1111D-8DBE-40AE-AC52-B2DDACF3E7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7498" y="2231889"/>
            <a:ext cx="34735738" cy="939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2" name="Rectangle 4">
            <a:extLst>
              <a:ext uri="{FF2B5EF4-FFF2-40B4-BE49-F238E27FC236}">
                <a16:creationId xmlns:a16="http://schemas.microsoft.com/office/drawing/2014/main" id="{8FFC150C-4BC2-49DE-BED1-8548497D7E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3" name="Rectangle 6">
            <a:extLst>
              <a:ext uri="{FF2B5EF4-FFF2-40B4-BE49-F238E27FC236}">
                <a16:creationId xmlns:a16="http://schemas.microsoft.com/office/drawing/2014/main" id="{D6E80C7B-F075-43DF-B919-B06C4FE728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8200" y="5047311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4" name="Rectangle 2">
            <a:extLst>
              <a:ext uri="{FF2B5EF4-FFF2-40B4-BE49-F238E27FC236}">
                <a16:creationId xmlns:a16="http://schemas.microsoft.com/office/drawing/2014/main" id="{CDC7472B-A4B8-47A8-BA2B-6E40841F3C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59354" y="562715"/>
            <a:ext cx="36861254" cy="798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5" name="Rectangle 2">
            <a:extLst>
              <a:ext uri="{FF2B5EF4-FFF2-40B4-BE49-F238E27FC236}">
                <a16:creationId xmlns:a16="http://schemas.microsoft.com/office/drawing/2014/main" id="{88714233-F48E-4766-A420-6C47187241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5135" y="3032693"/>
            <a:ext cx="31309053" cy="7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76801" name="_x527994720">
            <a:extLst>
              <a:ext uri="{FF2B5EF4-FFF2-40B4-BE49-F238E27FC236}">
                <a16:creationId xmlns:a16="http://schemas.microsoft.com/office/drawing/2014/main" id="{E57CD31A-9339-4FC4-BD2E-41139F902E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5136" y="3489893"/>
            <a:ext cx="8935747" cy="5849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688" name="슬라이드 번호 개체 틀 71687">
            <a:extLst>
              <a:ext uri="{FF2B5EF4-FFF2-40B4-BE49-F238E27FC236}">
                <a16:creationId xmlns:a16="http://schemas.microsoft.com/office/drawing/2014/main" id="{D65051E8-0D08-434F-BA4F-4DE582278DB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5773400" y="34290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t>141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473063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81633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관리자 페이지 접속제한 테스팅</a:t>
            </a:r>
            <a:endParaRPr lang="en-US" altLang="ko-KR" sz="4400">
              <a:solidFill>
                <a:schemeClr val="tx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12C84E6-62D4-4356-8797-C7EB54972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8" y="2092236"/>
            <a:ext cx="33772767" cy="91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99CFE647-E180-47E3-B148-9943547EE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7736" y="1838854"/>
            <a:ext cx="31196337" cy="1014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8" name="Rectangle 2">
            <a:extLst>
              <a:ext uri="{FF2B5EF4-FFF2-40B4-BE49-F238E27FC236}">
                <a16:creationId xmlns:a16="http://schemas.microsoft.com/office/drawing/2014/main" id="{426A2A3A-755C-4983-8413-6CD35B646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757" y="-170388"/>
            <a:ext cx="33018021" cy="75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1" name="Rectangle 6">
            <a:extLst>
              <a:ext uri="{FF2B5EF4-FFF2-40B4-BE49-F238E27FC236}">
                <a16:creationId xmlns:a16="http://schemas.microsoft.com/office/drawing/2014/main" id="{1084B9B6-A69F-4B86-96D0-CA587AA6C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3" name="Rectangle 4">
            <a:extLst>
              <a:ext uri="{FF2B5EF4-FFF2-40B4-BE49-F238E27FC236}">
                <a16:creationId xmlns:a16="http://schemas.microsoft.com/office/drawing/2014/main" id="{C64DE9AE-2D03-498F-806E-F1FC312ED5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0784" y="5501953"/>
            <a:ext cx="31629835" cy="1235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3A4244D-AC42-4477-A6DE-A989455FA6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8859" y="751287"/>
            <a:ext cx="29746221" cy="670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FDB44889-918E-4966-BF35-CCB2AB6F1A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1878478"/>
            <a:ext cx="32790310" cy="858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E596061-2C94-479D-98B4-3659D87567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D86E414E-007A-4F7C-9FF1-FD1CAC9E4A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5095" y="2964008"/>
            <a:ext cx="29904412" cy="1054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67104211-445F-4182-A680-DD542410A9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1" name="Rectangle 2">
            <a:extLst>
              <a:ext uri="{FF2B5EF4-FFF2-40B4-BE49-F238E27FC236}">
                <a16:creationId xmlns:a16="http://schemas.microsoft.com/office/drawing/2014/main" id="{A0FAD76C-FE97-457C-8AAD-1F7E76B8A2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8991" y="2352095"/>
            <a:ext cx="32996075" cy="12535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2" name="Rectangle 2">
            <a:extLst>
              <a:ext uri="{FF2B5EF4-FFF2-40B4-BE49-F238E27FC236}">
                <a16:creationId xmlns:a16="http://schemas.microsoft.com/office/drawing/2014/main" id="{069177A0-C14A-473E-B691-1DEB14BB4D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3029" y="551703"/>
            <a:ext cx="30896135" cy="644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4" name="Rectangle 4">
            <a:extLst>
              <a:ext uri="{FF2B5EF4-FFF2-40B4-BE49-F238E27FC236}">
                <a16:creationId xmlns:a16="http://schemas.microsoft.com/office/drawing/2014/main" id="{13320B7D-F1FF-413D-AF60-05D2E02FA5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47430" y="538113"/>
            <a:ext cx="28069698" cy="637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5" name="Rectangle 2">
            <a:extLst>
              <a:ext uri="{FF2B5EF4-FFF2-40B4-BE49-F238E27FC236}">
                <a16:creationId xmlns:a16="http://schemas.microsoft.com/office/drawing/2014/main" id="{CE2804A1-D30A-4E31-B51E-93AAD1BBE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3249" y="1543653"/>
            <a:ext cx="32752989" cy="783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6" name="Rectangle 2">
            <a:extLst>
              <a:ext uri="{FF2B5EF4-FFF2-40B4-BE49-F238E27FC236}">
                <a16:creationId xmlns:a16="http://schemas.microsoft.com/office/drawing/2014/main" id="{535818DD-2F0E-4BB3-BEB9-2FEACE8F82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7656" y="1601101"/>
            <a:ext cx="29949746" cy="8148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6" name="Rectangle 2">
            <a:extLst>
              <a:ext uri="{FF2B5EF4-FFF2-40B4-BE49-F238E27FC236}">
                <a16:creationId xmlns:a16="http://schemas.microsoft.com/office/drawing/2014/main" id="{84CA46B4-DE02-4953-8838-49147D5D7F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5575" y="1504495"/>
            <a:ext cx="36889099" cy="862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7" name="Rectangle 2">
            <a:extLst>
              <a:ext uri="{FF2B5EF4-FFF2-40B4-BE49-F238E27FC236}">
                <a16:creationId xmlns:a16="http://schemas.microsoft.com/office/drawing/2014/main" id="{7555313D-98F0-4147-8148-F325B68757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1355602"/>
            <a:ext cx="30740916" cy="590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9" name="Rectangle 4">
            <a:extLst>
              <a:ext uri="{FF2B5EF4-FFF2-40B4-BE49-F238E27FC236}">
                <a16:creationId xmlns:a16="http://schemas.microsoft.com/office/drawing/2014/main" id="{2E649545-D74B-474D-81F6-E99E7FD583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0" name="Rectangle 4">
            <a:extLst>
              <a:ext uri="{FF2B5EF4-FFF2-40B4-BE49-F238E27FC236}">
                <a16:creationId xmlns:a16="http://schemas.microsoft.com/office/drawing/2014/main" id="{C6818E94-E38A-4819-895C-D8E9F6739C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1" name="Rectangle 2">
            <a:extLst>
              <a:ext uri="{FF2B5EF4-FFF2-40B4-BE49-F238E27FC236}">
                <a16:creationId xmlns:a16="http://schemas.microsoft.com/office/drawing/2014/main" id="{99DC4C6F-9DB8-41A5-B7CB-E8468593DF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3279" y="1127034"/>
            <a:ext cx="28518560" cy="6910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2" name="Rectangle 2">
            <a:extLst>
              <a:ext uri="{FF2B5EF4-FFF2-40B4-BE49-F238E27FC236}">
                <a16:creationId xmlns:a16="http://schemas.microsoft.com/office/drawing/2014/main" id="{30274C09-FB5C-4F9D-BB77-78BEF38B1D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94200" y="1683151"/>
            <a:ext cx="24559994" cy="6201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3" name="Rectangle 2">
            <a:extLst>
              <a:ext uri="{FF2B5EF4-FFF2-40B4-BE49-F238E27FC236}">
                <a16:creationId xmlns:a16="http://schemas.microsoft.com/office/drawing/2014/main" id="{F4FB7A3F-696A-47FD-A257-961BCDE711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98600" y="2319274"/>
            <a:ext cx="28951276" cy="730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4" name="Rectangle 2">
            <a:extLst>
              <a:ext uri="{FF2B5EF4-FFF2-40B4-BE49-F238E27FC236}">
                <a16:creationId xmlns:a16="http://schemas.microsoft.com/office/drawing/2014/main" id="{03374967-7A19-4F5B-AFF0-EEE2C7B297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301896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5" name="Rectangle 2">
            <a:extLst>
              <a:ext uri="{FF2B5EF4-FFF2-40B4-BE49-F238E27FC236}">
                <a16:creationId xmlns:a16="http://schemas.microsoft.com/office/drawing/2014/main" id="{140A0334-FBEA-4A40-955F-169C2A10CA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74437" y="1667147"/>
            <a:ext cx="31728752" cy="785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6" name="Rectangle 2">
            <a:extLst>
              <a:ext uri="{FF2B5EF4-FFF2-40B4-BE49-F238E27FC236}">
                <a16:creationId xmlns:a16="http://schemas.microsoft.com/office/drawing/2014/main" id="{1B144AD4-75FF-499A-B8A4-F368264FDD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5357" y="1974708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7" name="Rectangle 2">
            <a:extLst>
              <a:ext uri="{FF2B5EF4-FFF2-40B4-BE49-F238E27FC236}">
                <a16:creationId xmlns:a16="http://schemas.microsoft.com/office/drawing/2014/main" id="{E1A98474-71A8-446E-A434-36667BF98D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05014" y="819161"/>
            <a:ext cx="30282402" cy="686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8" name="Rectangle 2">
            <a:extLst>
              <a:ext uri="{FF2B5EF4-FFF2-40B4-BE49-F238E27FC236}">
                <a16:creationId xmlns:a16="http://schemas.microsoft.com/office/drawing/2014/main" id="{CA68A253-B84F-456D-8E41-8BD24B02FF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3238" y="2507288"/>
            <a:ext cx="31196232" cy="7864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9" name="Rectangle 2">
            <a:extLst>
              <a:ext uri="{FF2B5EF4-FFF2-40B4-BE49-F238E27FC236}">
                <a16:creationId xmlns:a16="http://schemas.microsoft.com/office/drawing/2014/main" id="{44D42310-018C-4B4B-B67C-15BCE52B98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63217" y="1483322"/>
            <a:ext cx="31250671" cy="7926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0" name="Rectangle 2">
            <a:extLst>
              <a:ext uri="{FF2B5EF4-FFF2-40B4-BE49-F238E27FC236}">
                <a16:creationId xmlns:a16="http://schemas.microsoft.com/office/drawing/2014/main" id="{9B1EBC78-96F7-4E7F-A112-82B7DCFC93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8" name="Rectangle 4">
            <a:extLst>
              <a:ext uri="{FF2B5EF4-FFF2-40B4-BE49-F238E27FC236}">
                <a16:creationId xmlns:a16="http://schemas.microsoft.com/office/drawing/2014/main" id="{CB4B53EF-6425-4541-AE5C-DD627A7FA2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7993" y="1973810"/>
            <a:ext cx="29024451" cy="730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2C53AB24-BC6F-4E11-BDFF-60B09755EE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7164" y="1940663"/>
            <a:ext cx="31456586" cy="8492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1" name="Rectangle 2">
            <a:extLst>
              <a:ext uri="{FF2B5EF4-FFF2-40B4-BE49-F238E27FC236}">
                <a16:creationId xmlns:a16="http://schemas.microsoft.com/office/drawing/2014/main" id="{16A1E0C3-4444-4C02-9BD7-4CC1AD94DE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63322" y="1992553"/>
            <a:ext cx="32957773" cy="10170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3" name="Rectangle 2">
            <a:extLst>
              <a:ext uri="{FF2B5EF4-FFF2-40B4-BE49-F238E27FC236}">
                <a16:creationId xmlns:a16="http://schemas.microsoft.com/office/drawing/2014/main" id="{49857DBD-068D-4B93-9253-051CA76317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97860" y="2081778"/>
            <a:ext cx="31081751" cy="10363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2" name="Rectangle 2">
            <a:extLst>
              <a:ext uri="{FF2B5EF4-FFF2-40B4-BE49-F238E27FC236}">
                <a16:creationId xmlns:a16="http://schemas.microsoft.com/office/drawing/2014/main" id="{AD84B0F5-5604-43A0-B29A-F739424183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3355" y="2120974"/>
            <a:ext cx="29904412" cy="8906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4" name="Rectangle 2">
            <a:extLst>
              <a:ext uri="{FF2B5EF4-FFF2-40B4-BE49-F238E27FC236}">
                <a16:creationId xmlns:a16="http://schemas.microsoft.com/office/drawing/2014/main" id="{EA0C67AC-26AF-449E-966E-400376829B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3810" y="7728905"/>
            <a:ext cx="34713746" cy="1699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5" name="Rectangle 4">
            <a:extLst>
              <a:ext uri="{FF2B5EF4-FFF2-40B4-BE49-F238E27FC236}">
                <a16:creationId xmlns:a16="http://schemas.microsoft.com/office/drawing/2014/main" id="{A4D8307E-9451-4CB8-8EA5-BF6D436978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42619" y="1683678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0" name="Rectangle 2">
            <a:extLst>
              <a:ext uri="{FF2B5EF4-FFF2-40B4-BE49-F238E27FC236}">
                <a16:creationId xmlns:a16="http://schemas.microsoft.com/office/drawing/2014/main" id="{EB4048E2-A535-4F5F-94C4-B386CED887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52332" y="1866382"/>
            <a:ext cx="32655093" cy="843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1" name="Rectangle 2">
            <a:extLst>
              <a:ext uri="{FF2B5EF4-FFF2-40B4-BE49-F238E27FC236}">
                <a16:creationId xmlns:a16="http://schemas.microsoft.com/office/drawing/2014/main" id="{53C1111D-8DBE-40AE-AC52-B2DDACF3E7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7498" y="2231889"/>
            <a:ext cx="34735738" cy="939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2" name="Rectangle 4">
            <a:extLst>
              <a:ext uri="{FF2B5EF4-FFF2-40B4-BE49-F238E27FC236}">
                <a16:creationId xmlns:a16="http://schemas.microsoft.com/office/drawing/2014/main" id="{8FFC150C-4BC2-49DE-BED1-8548497D7E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3" name="Rectangle 6">
            <a:extLst>
              <a:ext uri="{FF2B5EF4-FFF2-40B4-BE49-F238E27FC236}">
                <a16:creationId xmlns:a16="http://schemas.microsoft.com/office/drawing/2014/main" id="{D6E80C7B-F075-43DF-B919-B06C4FE728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8200" y="5047311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4" name="Rectangle 2">
            <a:extLst>
              <a:ext uri="{FF2B5EF4-FFF2-40B4-BE49-F238E27FC236}">
                <a16:creationId xmlns:a16="http://schemas.microsoft.com/office/drawing/2014/main" id="{CDC7472B-A4B8-47A8-BA2B-6E40841F3C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59354" y="562715"/>
            <a:ext cx="36861254" cy="798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5" name="Rectangle 2">
            <a:extLst>
              <a:ext uri="{FF2B5EF4-FFF2-40B4-BE49-F238E27FC236}">
                <a16:creationId xmlns:a16="http://schemas.microsoft.com/office/drawing/2014/main" id="{88714233-F48E-4766-A420-6C47187241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5135" y="3032693"/>
            <a:ext cx="31309053" cy="7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6" name="Rectangle 2">
            <a:extLst>
              <a:ext uri="{FF2B5EF4-FFF2-40B4-BE49-F238E27FC236}">
                <a16:creationId xmlns:a16="http://schemas.microsoft.com/office/drawing/2014/main" id="{DF30BE25-F5C4-40D9-A5A3-A5A67A1098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4922" y="2176491"/>
            <a:ext cx="35445452" cy="8226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77825" name="_x597906496">
            <a:extLst>
              <a:ext uri="{FF2B5EF4-FFF2-40B4-BE49-F238E27FC236}">
                <a16:creationId xmlns:a16="http://schemas.microsoft.com/office/drawing/2014/main" id="{E318332F-6384-4B01-861F-317ABAE5CD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4922" y="2633692"/>
            <a:ext cx="7769078" cy="5944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687" name="Rectangle 4">
            <a:extLst>
              <a:ext uri="{FF2B5EF4-FFF2-40B4-BE49-F238E27FC236}">
                <a16:creationId xmlns:a16="http://schemas.microsoft.com/office/drawing/2014/main" id="{703F563B-4F28-4483-83DD-C8D5EA61BD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77827" name="_x1007153920">
            <a:extLst>
              <a:ext uri="{FF2B5EF4-FFF2-40B4-BE49-F238E27FC236}">
                <a16:creationId xmlns:a16="http://schemas.microsoft.com/office/drawing/2014/main" id="{EAEF57CB-6B15-445B-A5A2-34628BFC7D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2693" y="2850031"/>
            <a:ext cx="7428160" cy="6625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690" name="슬라이드 번호 개체 틀 71689">
            <a:extLst>
              <a:ext uri="{FF2B5EF4-FFF2-40B4-BE49-F238E27FC236}">
                <a16:creationId xmlns:a16="http://schemas.microsoft.com/office/drawing/2014/main" id="{7BEDC5A8-4321-4133-A3A2-A16DEF3F381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5773400" y="34290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t>142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459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78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78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78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98397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사용자 추가 및 회원가입 입력 데이터 검사</a:t>
            </a:r>
            <a:endParaRPr lang="en-US" altLang="ko-KR" sz="4400">
              <a:solidFill>
                <a:schemeClr val="tx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12C84E6-62D4-4356-8797-C7EB54972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8" y="2092236"/>
            <a:ext cx="33772767" cy="91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99CFE647-E180-47E3-B148-9943547EE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7736" y="1838854"/>
            <a:ext cx="31196337" cy="1014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8" name="Rectangle 2">
            <a:extLst>
              <a:ext uri="{FF2B5EF4-FFF2-40B4-BE49-F238E27FC236}">
                <a16:creationId xmlns:a16="http://schemas.microsoft.com/office/drawing/2014/main" id="{426A2A3A-755C-4983-8413-6CD35B646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757" y="-170388"/>
            <a:ext cx="33018021" cy="75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1" name="Rectangle 6">
            <a:extLst>
              <a:ext uri="{FF2B5EF4-FFF2-40B4-BE49-F238E27FC236}">
                <a16:creationId xmlns:a16="http://schemas.microsoft.com/office/drawing/2014/main" id="{1084B9B6-A69F-4B86-96D0-CA587AA6C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3" name="Rectangle 4">
            <a:extLst>
              <a:ext uri="{FF2B5EF4-FFF2-40B4-BE49-F238E27FC236}">
                <a16:creationId xmlns:a16="http://schemas.microsoft.com/office/drawing/2014/main" id="{C64DE9AE-2D03-498F-806E-F1FC312ED5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0784" y="5501953"/>
            <a:ext cx="31629835" cy="1235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3A4244D-AC42-4477-A6DE-A989455FA6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8859" y="751287"/>
            <a:ext cx="29746221" cy="670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FDB44889-918E-4966-BF35-CCB2AB6F1A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1878478"/>
            <a:ext cx="32790310" cy="858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E596061-2C94-479D-98B4-3659D87567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D86E414E-007A-4F7C-9FF1-FD1CAC9E4A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5095" y="2964008"/>
            <a:ext cx="29904412" cy="1054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67104211-445F-4182-A680-DD542410A9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1" name="Rectangle 2">
            <a:extLst>
              <a:ext uri="{FF2B5EF4-FFF2-40B4-BE49-F238E27FC236}">
                <a16:creationId xmlns:a16="http://schemas.microsoft.com/office/drawing/2014/main" id="{A0FAD76C-FE97-457C-8AAD-1F7E76B8A2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8991" y="2352095"/>
            <a:ext cx="32996075" cy="12535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2" name="Rectangle 2">
            <a:extLst>
              <a:ext uri="{FF2B5EF4-FFF2-40B4-BE49-F238E27FC236}">
                <a16:creationId xmlns:a16="http://schemas.microsoft.com/office/drawing/2014/main" id="{069177A0-C14A-473E-B691-1DEB14BB4D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3029" y="551703"/>
            <a:ext cx="30896135" cy="644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4" name="Rectangle 4">
            <a:extLst>
              <a:ext uri="{FF2B5EF4-FFF2-40B4-BE49-F238E27FC236}">
                <a16:creationId xmlns:a16="http://schemas.microsoft.com/office/drawing/2014/main" id="{13320B7D-F1FF-413D-AF60-05D2E02FA5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47430" y="538113"/>
            <a:ext cx="28069698" cy="637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5" name="Rectangle 2">
            <a:extLst>
              <a:ext uri="{FF2B5EF4-FFF2-40B4-BE49-F238E27FC236}">
                <a16:creationId xmlns:a16="http://schemas.microsoft.com/office/drawing/2014/main" id="{CE2804A1-D30A-4E31-B51E-93AAD1BBE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3249" y="1543653"/>
            <a:ext cx="32752989" cy="783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6" name="Rectangle 2">
            <a:extLst>
              <a:ext uri="{FF2B5EF4-FFF2-40B4-BE49-F238E27FC236}">
                <a16:creationId xmlns:a16="http://schemas.microsoft.com/office/drawing/2014/main" id="{535818DD-2F0E-4BB3-BEB9-2FEACE8F82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7656" y="1601101"/>
            <a:ext cx="29949746" cy="8148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6" name="Rectangle 2">
            <a:extLst>
              <a:ext uri="{FF2B5EF4-FFF2-40B4-BE49-F238E27FC236}">
                <a16:creationId xmlns:a16="http://schemas.microsoft.com/office/drawing/2014/main" id="{84CA46B4-DE02-4953-8838-49147D5D7F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5575" y="1504495"/>
            <a:ext cx="36889099" cy="862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7" name="Rectangle 2">
            <a:extLst>
              <a:ext uri="{FF2B5EF4-FFF2-40B4-BE49-F238E27FC236}">
                <a16:creationId xmlns:a16="http://schemas.microsoft.com/office/drawing/2014/main" id="{7555313D-98F0-4147-8148-F325B68757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1355602"/>
            <a:ext cx="30740916" cy="590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9" name="Rectangle 4">
            <a:extLst>
              <a:ext uri="{FF2B5EF4-FFF2-40B4-BE49-F238E27FC236}">
                <a16:creationId xmlns:a16="http://schemas.microsoft.com/office/drawing/2014/main" id="{2E649545-D74B-474D-81F6-E99E7FD583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0" name="Rectangle 4">
            <a:extLst>
              <a:ext uri="{FF2B5EF4-FFF2-40B4-BE49-F238E27FC236}">
                <a16:creationId xmlns:a16="http://schemas.microsoft.com/office/drawing/2014/main" id="{C6818E94-E38A-4819-895C-D8E9F6739C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1" name="Rectangle 2">
            <a:extLst>
              <a:ext uri="{FF2B5EF4-FFF2-40B4-BE49-F238E27FC236}">
                <a16:creationId xmlns:a16="http://schemas.microsoft.com/office/drawing/2014/main" id="{99DC4C6F-9DB8-41A5-B7CB-E8468593DF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3279" y="1127034"/>
            <a:ext cx="28518560" cy="6910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2" name="Rectangle 2">
            <a:extLst>
              <a:ext uri="{FF2B5EF4-FFF2-40B4-BE49-F238E27FC236}">
                <a16:creationId xmlns:a16="http://schemas.microsoft.com/office/drawing/2014/main" id="{30274C09-FB5C-4F9D-BB77-78BEF38B1D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94200" y="1683151"/>
            <a:ext cx="24559994" cy="6201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3" name="Rectangle 2">
            <a:extLst>
              <a:ext uri="{FF2B5EF4-FFF2-40B4-BE49-F238E27FC236}">
                <a16:creationId xmlns:a16="http://schemas.microsoft.com/office/drawing/2014/main" id="{F4FB7A3F-696A-47FD-A257-961BCDE711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98600" y="2319274"/>
            <a:ext cx="28951276" cy="730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4" name="Rectangle 2">
            <a:extLst>
              <a:ext uri="{FF2B5EF4-FFF2-40B4-BE49-F238E27FC236}">
                <a16:creationId xmlns:a16="http://schemas.microsoft.com/office/drawing/2014/main" id="{03374967-7A19-4F5B-AFF0-EEE2C7B297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301896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5" name="Rectangle 2">
            <a:extLst>
              <a:ext uri="{FF2B5EF4-FFF2-40B4-BE49-F238E27FC236}">
                <a16:creationId xmlns:a16="http://schemas.microsoft.com/office/drawing/2014/main" id="{140A0334-FBEA-4A40-955F-169C2A10CA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74437" y="1667147"/>
            <a:ext cx="31728752" cy="785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6" name="Rectangle 2">
            <a:extLst>
              <a:ext uri="{FF2B5EF4-FFF2-40B4-BE49-F238E27FC236}">
                <a16:creationId xmlns:a16="http://schemas.microsoft.com/office/drawing/2014/main" id="{1B144AD4-75FF-499A-B8A4-F368264FDD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5357" y="1974708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7" name="Rectangle 2">
            <a:extLst>
              <a:ext uri="{FF2B5EF4-FFF2-40B4-BE49-F238E27FC236}">
                <a16:creationId xmlns:a16="http://schemas.microsoft.com/office/drawing/2014/main" id="{E1A98474-71A8-446E-A434-36667BF98D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05014" y="819161"/>
            <a:ext cx="30282402" cy="686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8" name="Rectangle 2">
            <a:extLst>
              <a:ext uri="{FF2B5EF4-FFF2-40B4-BE49-F238E27FC236}">
                <a16:creationId xmlns:a16="http://schemas.microsoft.com/office/drawing/2014/main" id="{CA68A253-B84F-456D-8E41-8BD24B02FF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3238" y="2507288"/>
            <a:ext cx="31196232" cy="7864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9" name="Rectangle 2">
            <a:extLst>
              <a:ext uri="{FF2B5EF4-FFF2-40B4-BE49-F238E27FC236}">
                <a16:creationId xmlns:a16="http://schemas.microsoft.com/office/drawing/2014/main" id="{44D42310-018C-4B4B-B67C-15BCE52B98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63217" y="1483322"/>
            <a:ext cx="31250671" cy="7926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0" name="Rectangle 2">
            <a:extLst>
              <a:ext uri="{FF2B5EF4-FFF2-40B4-BE49-F238E27FC236}">
                <a16:creationId xmlns:a16="http://schemas.microsoft.com/office/drawing/2014/main" id="{9B1EBC78-96F7-4E7F-A112-82B7DCFC93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8" name="Rectangle 4">
            <a:extLst>
              <a:ext uri="{FF2B5EF4-FFF2-40B4-BE49-F238E27FC236}">
                <a16:creationId xmlns:a16="http://schemas.microsoft.com/office/drawing/2014/main" id="{CB4B53EF-6425-4541-AE5C-DD627A7FA2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7993" y="1973810"/>
            <a:ext cx="29024451" cy="730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2C53AB24-BC6F-4E11-BDFF-60B09755EE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7164" y="1940663"/>
            <a:ext cx="31456586" cy="8492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1" name="Rectangle 2">
            <a:extLst>
              <a:ext uri="{FF2B5EF4-FFF2-40B4-BE49-F238E27FC236}">
                <a16:creationId xmlns:a16="http://schemas.microsoft.com/office/drawing/2014/main" id="{16A1E0C3-4444-4C02-9BD7-4CC1AD94DE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63322" y="1992553"/>
            <a:ext cx="32957773" cy="10170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3" name="Rectangle 2">
            <a:extLst>
              <a:ext uri="{FF2B5EF4-FFF2-40B4-BE49-F238E27FC236}">
                <a16:creationId xmlns:a16="http://schemas.microsoft.com/office/drawing/2014/main" id="{49857DBD-068D-4B93-9253-051CA76317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97860" y="2081778"/>
            <a:ext cx="31081751" cy="10363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2" name="Rectangle 2">
            <a:extLst>
              <a:ext uri="{FF2B5EF4-FFF2-40B4-BE49-F238E27FC236}">
                <a16:creationId xmlns:a16="http://schemas.microsoft.com/office/drawing/2014/main" id="{AD84B0F5-5604-43A0-B29A-F739424183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3355" y="2120974"/>
            <a:ext cx="29904412" cy="8906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4" name="Rectangle 2">
            <a:extLst>
              <a:ext uri="{FF2B5EF4-FFF2-40B4-BE49-F238E27FC236}">
                <a16:creationId xmlns:a16="http://schemas.microsoft.com/office/drawing/2014/main" id="{EA0C67AC-26AF-449E-966E-400376829B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3810" y="7728905"/>
            <a:ext cx="34713746" cy="1699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5" name="Rectangle 4">
            <a:extLst>
              <a:ext uri="{FF2B5EF4-FFF2-40B4-BE49-F238E27FC236}">
                <a16:creationId xmlns:a16="http://schemas.microsoft.com/office/drawing/2014/main" id="{A4D8307E-9451-4CB8-8EA5-BF6D436978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42619" y="1683678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0" name="Rectangle 2">
            <a:extLst>
              <a:ext uri="{FF2B5EF4-FFF2-40B4-BE49-F238E27FC236}">
                <a16:creationId xmlns:a16="http://schemas.microsoft.com/office/drawing/2014/main" id="{EB4048E2-A535-4F5F-94C4-B386CED887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52332" y="1866382"/>
            <a:ext cx="32655093" cy="843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1" name="Rectangle 2">
            <a:extLst>
              <a:ext uri="{FF2B5EF4-FFF2-40B4-BE49-F238E27FC236}">
                <a16:creationId xmlns:a16="http://schemas.microsoft.com/office/drawing/2014/main" id="{53C1111D-8DBE-40AE-AC52-B2DDACF3E7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7498" y="2231889"/>
            <a:ext cx="34735738" cy="939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2" name="Rectangle 4">
            <a:extLst>
              <a:ext uri="{FF2B5EF4-FFF2-40B4-BE49-F238E27FC236}">
                <a16:creationId xmlns:a16="http://schemas.microsoft.com/office/drawing/2014/main" id="{8FFC150C-4BC2-49DE-BED1-8548497D7E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3" name="Rectangle 6">
            <a:extLst>
              <a:ext uri="{FF2B5EF4-FFF2-40B4-BE49-F238E27FC236}">
                <a16:creationId xmlns:a16="http://schemas.microsoft.com/office/drawing/2014/main" id="{D6E80C7B-F075-43DF-B919-B06C4FE728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8200" y="5047311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4" name="Rectangle 2">
            <a:extLst>
              <a:ext uri="{FF2B5EF4-FFF2-40B4-BE49-F238E27FC236}">
                <a16:creationId xmlns:a16="http://schemas.microsoft.com/office/drawing/2014/main" id="{CDC7472B-A4B8-47A8-BA2B-6E40841F3C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59354" y="562715"/>
            <a:ext cx="36861254" cy="798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5" name="Rectangle 2">
            <a:extLst>
              <a:ext uri="{FF2B5EF4-FFF2-40B4-BE49-F238E27FC236}">
                <a16:creationId xmlns:a16="http://schemas.microsoft.com/office/drawing/2014/main" id="{88714233-F48E-4766-A420-6C47187241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5135" y="3032693"/>
            <a:ext cx="31309053" cy="7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6" name="Rectangle 2">
            <a:extLst>
              <a:ext uri="{FF2B5EF4-FFF2-40B4-BE49-F238E27FC236}">
                <a16:creationId xmlns:a16="http://schemas.microsoft.com/office/drawing/2014/main" id="{DF30BE25-F5C4-40D9-A5A3-A5A67A1098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4922" y="2176491"/>
            <a:ext cx="35445452" cy="8226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7" name="Rectangle 4">
            <a:extLst>
              <a:ext uri="{FF2B5EF4-FFF2-40B4-BE49-F238E27FC236}">
                <a16:creationId xmlns:a16="http://schemas.microsoft.com/office/drawing/2014/main" id="{703F563B-4F28-4483-83DD-C8D5EA61BD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8" name="Rectangle 2">
            <a:extLst>
              <a:ext uri="{FF2B5EF4-FFF2-40B4-BE49-F238E27FC236}">
                <a16:creationId xmlns:a16="http://schemas.microsoft.com/office/drawing/2014/main" id="{6F3D656A-2778-4943-A9B4-9FCA2D63AA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16441" y="2138078"/>
            <a:ext cx="35932759" cy="1052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78849" name="_x527977872">
            <a:extLst>
              <a:ext uri="{FF2B5EF4-FFF2-40B4-BE49-F238E27FC236}">
                <a16:creationId xmlns:a16="http://schemas.microsoft.com/office/drawing/2014/main" id="{97AC3EE5-DFE8-4FB8-A2FB-0BCED10832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6442" y="2595278"/>
            <a:ext cx="12050657" cy="6120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8851" name="슬라이드 번호 개체 틀 78850">
            <a:extLst>
              <a:ext uri="{FF2B5EF4-FFF2-40B4-BE49-F238E27FC236}">
                <a16:creationId xmlns:a16="http://schemas.microsoft.com/office/drawing/2014/main" id="{84C682EC-A3A5-4D41-A8C9-E33EF8D36FB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5773400" y="34290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t>143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388300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98397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사용자 추가 및 회원가입 입력 데이터 검사</a:t>
            </a:r>
            <a:endParaRPr lang="en-US" altLang="ko-KR" sz="4400">
              <a:solidFill>
                <a:schemeClr val="tx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8" name="Rectangle 2">
            <a:extLst>
              <a:ext uri="{FF2B5EF4-FFF2-40B4-BE49-F238E27FC236}">
                <a16:creationId xmlns:a16="http://schemas.microsoft.com/office/drawing/2014/main" id="{426A2A3A-755C-4983-8413-6CD35B646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757" y="-170388"/>
            <a:ext cx="33018021" cy="75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1" name="Rectangle 6">
            <a:extLst>
              <a:ext uri="{FF2B5EF4-FFF2-40B4-BE49-F238E27FC236}">
                <a16:creationId xmlns:a16="http://schemas.microsoft.com/office/drawing/2014/main" id="{1084B9B6-A69F-4B86-96D0-CA587AA6C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3" name="Rectangle 4">
            <a:extLst>
              <a:ext uri="{FF2B5EF4-FFF2-40B4-BE49-F238E27FC236}">
                <a16:creationId xmlns:a16="http://schemas.microsoft.com/office/drawing/2014/main" id="{C64DE9AE-2D03-498F-806E-F1FC312ED5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0784" y="5501953"/>
            <a:ext cx="31629835" cy="1235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E596061-2C94-479D-98B4-3659D87567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67104211-445F-4182-A680-DD542410A9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9" name="Rectangle 4">
            <a:extLst>
              <a:ext uri="{FF2B5EF4-FFF2-40B4-BE49-F238E27FC236}">
                <a16:creationId xmlns:a16="http://schemas.microsoft.com/office/drawing/2014/main" id="{2E649545-D74B-474D-81F6-E99E7FD583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0" name="Rectangle 4">
            <a:extLst>
              <a:ext uri="{FF2B5EF4-FFF2-40B4-BE49-F238E27FC236}">
                <a16:creationId xmlns:a16="http://schemas.microsoft.com/office/drawing/2014/main" id="{C6818E94-E38A-4819-895C-D8E9F6739C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4" name="Rectangle 2">
            <a:extLst>
              <a:ext uri="{FF2B5EF4-FFF2-40B4-BE49-F238E27FC236}">
                <a16:creationId xmlns:a16="http://schemas.microsoft.com/office/drawing/2014/main" id="{03374967-7A19-4F5B-AFF0-EEE2C7B297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301896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0" name="Rectangle 2">
            <a:extLst>
              <a:ext uri="{FF2B5EF4-FFF2-40B4-BE49-F238E27FC236}">
                <a16:creationId xmlns:a16="http://schemas.microsoft.com/office/drawing/2014/main" id="{9B1EBC78-96F7-4E7F-A112-82B7DCFC93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4" name="Rectangle 2">
            <a:extLst>
              <a:ext uri="{FF2B5EF4-FFF2-40B4-BE49-F238E27FC236}">
                <a16:creationId xmlns:a16="http://schemas.microsoft.com/office/drawing/2014/main" id="{EA0C67AC-26AF-449E-966E-400376829B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3810" y="7728905"/>
            <a:ext cx="34713746" cy="1699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2" name="Rectangle 4">
            <a:extLst>
              <a:ext uri="{FF2B5EF4-FFF2-40B4-BE49-F238E27FC236}">
                <a16:creationId xmlns:a16="http://schemas.microsoft.com/office/drawing/2014/main" id="{8FFC150C-4BC2-49DE-BED1-8548497D7E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3" name="Rectangle 6">
            <a:extLst>
              <a:ext uri="{FF2B5EF4-FFF2-40B4-BE49-F238E27FC236}">
                <a16:creationId xmlns:a16="http://schemas.microsoft.com/office/drawing/2014/main" id="{D6E80C7B-F075-43DF-B919-B06C4FE728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8200" y="5047311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7" name="Rectangle 4">
            <a:extLst>
              <a:ext uri="{FF2B5EF4-FFF2-40B4-BE49-F238E27FC236}">
                <a16:creationId xmlns:a16="http://schemas.microsoft.com/office/drawing/2014/main" id="{703F563B-4F28-4483-83DD-C8D5EA61BD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78850" name="그림 78849">
            <a:extLst>
              <a:ext uri="{FF2B5EF4-FFF2-40B4-BE49-F238E27FC236}">
                <a16:creationId xmlns:a16="http://schemas.microsoft.com/office/drawing/2014/main" id="{14B10AAA-A6E9-45A6-BE88-E2669ED559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2356" y="2152951"/>
            <a:ext cx="10028022" cy="7304840"/>
          </a:xfrm>
          <a:prstGeom prst="rect">
            <a:avLst/>
          </a:prstGeom>
        </p:spPr>
      </p:pic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9110934A-402E-4646-96C2-63016B3B05D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5773400" y="34290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t>144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25229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119733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사용자 추가 및 회원가입 입력 데이터 테스팅</a:t>
            </a:r>
            <a:endParaRPr lang="en-US" altLang="ko-KR" sz="4400">
              <a:solidFill>
                <a:schemeClr val="tx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8" name="Rectangle 2">
            <a:extLst>
              <a:ext uri="{FF2B5EF4-FFF2-40B4-BE49-F238E27FC236}">
                <a16:creationId xmlns:a16="http://schemas.microsoft.com/office/drawing/2014/main" id="{426A2A3A-755C-4983-8413-6CD35B646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757" y="-170388"/>
            <a:ext cx="33018021" cy="75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1" name="Rectangle 6">
            <a:extLst>
              <a:ext uri="{FF2B5EF4-FFF2-40B4-BE49-F238E27FC236}">
                <a16:creationId xmlns:a16="http://schemas.microsoft.com/office/drawing/2014/main" id="{1084B9B6-A69F-4B86-96D0-CA587AA6C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3" name="Rectangle 4">
            <a:extLst>
              <a:ext uri="{FF2B5EF4-FFF2-40B4-BE49-F238E27FC236}">
                <a16:creationId xmlns:a16="http://schemas.microsoft.com/office/drawing/2014/main" id="{C64DE9AE-2D03-498F-806E-F1FC312ED5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0784" y="5501953"/>
            <a:ext cx="31629835" cy="1235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E596061-2C94-479D-98B4-3659D87567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67104211-445F-4182-A680-DD542410A9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9" name="Rectangle 4">
            <a:extLst>
              <a:ext uri="{FF2B5EF4-FFF2-40B4-BE49-F238E27FC236}">
                <a16:creationId xmlns:a16="http://schemas.microsoft.com/office/drawing/2014/main" id="{2E649545-D74B-474D-81F6-E99E7FD583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0" name="Rectangle 4">
            <a:extLst>
              <a:ext uri="{FF2B5EF4-FFF2-40B4-BE49-F238E27FC236}">
                <a16:creationId xmlns:a16="http://schemas.microsoft.com/office/drawing/2014/main" id="{C6818E94-E38A-4819-895C-D8E9F6739C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4" name="Rectangle 2">
            <a:extLst>
              <a:ext uri="{FF2B5EF4-FFF2-40B4-BE49-F238E27FC236}">
                <a16:creationId xmlns:a16="http://schemas.microsoft.com/office/drawing/2014/main" id="{03374967-7A19-4F5B-AFF0-EEE2C7B297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301896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0" name="Rectangle 2">
            <a:extLst>
              <a:ext uri="{FF2B5EF4-FFF2-40B4-BE49-F238E27FC236}">
                <a16:creationId xmlns:a16="http://schemas.microsoft.com/office/drawing/2014/main" id="{9B1EBC78-96F7-4E7F-A112-82B7DCFC93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4" name="Rectangle 2">
            <a:extLst>
              <a:ext uri="{FF2B5EF4-FFF2-40B4-BE49-F238E27FC236}">
                <a16:creationId xmlns:a16="http://schemas.microsoft.com/office/drawing/2014/main" id="{EA0C67AC-26AF-449E-966E-400376829B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3810" y="7728905"/>
            <a:ext cx="34713746" cy="1699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2" name="Rectangle 4">
            <a:extLst>
              <a:ext uri="{FF2B5EF4-FFF2-40B4-BE49-F238E27FC236}">
                <a16:creationId xmlns:a16="http://schemas.microsoft.com/office/drawing/2014/main" id="{8FFC150C-4BC2-49DE-BED1-8548497D7E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3" name="Rectangle 6">
            <a:extLst>
              <a:ext uri="{FF2B5EF4-FFF2-40B4-BE49-F238E27FC236}">
                <a16:creationId xmlns:a16="http://schemas.microsoft.com/office/drawing/2014/main" id="{D6E80C7B-F075-43DF-B919-B06C4FE728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8200" y="5047311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7" name="Rectangle 4">
            <a:extLst>
              <a:ext uri="{FF2B5EF4-FFF2-40B4-BE49-F238E27FC236}">
                <a16:creationId xmlns:a16="http://schemas.microsoft.com/office/drawing/2014/main" id="{703F563B-4F28-4483-83DD-C8D5EA61BD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BE7B55BF-192C-4BCC-B492-C82AF7CF1C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79873" name="_x527987736">
            <a:extLst>
              <a:ext uri="{FF2B5EF4-FFF2-40B4-BE49-F238E27FC236}">
                <a16:creationId xmlns:a16="http://schemas.microsoft.com/office/drawing/2014/main" id="{00847F4B-AA78-4983-B452-4569DF47C8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2401131"/>
            <a:ext cx="10820400" cy="7222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슬라이드 번호 개체 틀 17">
            <a:extLst>
              <a:ext uri="{FF2B5EF4-FFF2-40B4-BE49-F238E27FC236}">
                <a16:creationId xmlns:a16="http://schemas.microsoft.com/office/drawing/2014/main" id="{2D01075F-BA16-4BD2-89FC-C956F50266B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5773400" y="34290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t>145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3697769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119733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사용자 추가 및 회원가입 입력 데이터 테스팅</a:t>
            </a:r>
            <a:endParaRPr lang="en-US" altLang="ko-KR" sz="4400">
              <a:solidFill>
                <a:schemeClr val="tx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8" name="Rectangle 2">
            <a:extLst>
              <a:ext uri="{FF2B5EF4-FFF2-40B4-BE49-F238E27FC236}">
                <a16:creationId xmlns:a16="http://schemas.microsoft.com/office/drawing/2014/main" id="{426A2A3A-755C-4983-8413-6CD35B646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757" y="-170388"/>
            <a:ext cx="33018021" cy="75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1" name="Rectangle 6">
            <a:extLst>
              <a:ext uri="{FF2B5EF4-FFF2-40B4-BE49-F238E27FC236}">
                <a16:creationId xmlns:a16="http://schemas.microsoft.com/office/drawing/2014/main" id="{1084B9B6-A69F-4B86-96D0-CA587AA6C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3" name="Rectangle 4">
            <a:extLst>
              <a:ext uri="{FF2B5EF4-FFF2-40B4-BE49-F238E27FC236}">
                <a16:creationId xmlns:a16="http://schemas.microsoft.com/office/drawing/2014/main" id="{C64DE9AE-2D03-498F-806E-F1FC312ED5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0784" y="5501953"/>
            <a:ext cx="31629835" cy="1235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E596061-2C94-479D-98B4-3659D87567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67104211-445F-4182-A680-DD542410A9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9" name="Rectangle 4">
            <a:extLst>
              <a:ext uri="{FF2B5EF4-FFF2-40B4-BE49-F238E27FC236}">
                <a16:creationId xmlns:a16="http://schemas.microsoft.com/office/drawing/2014/main" id="{2E649545-D74B-474D-81F6-E99E7FD583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0" name="Rectangle 4">
            <a:extLst>
              <a:ext uri="{FF2B5EF4-FFF2-40B4-BE49-F238E27FC236}">
                <a16:creationId xmlns:a16="http://schemas.microsoft.com/office/drawing/2014/main" id="{C6818E94-E38A-4819-895C-D8E9F6739C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0" name="Rectangle 2">
            <a:extLst>
              <a:ext uri="{FF2B5EF4-FFF2-40B4-BE49-F238E27FC236}">
                <a16:creationId xmlns:a16="http://schemas.microsoft.com/office/drawing/2014/main" id="{9B1EBC78-96F7-4E7F-A112-82B7DCFC93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4" name="Rectangle 2">
            <a:extLst>
              <a:ext uri="{FF2B5EF4-FFF2-40B4-BE49-F238E27FC236}">
                <a16:creationId xmlns:a16="http://schemas.microsoft.com/office/drawing/2014/main" id="{EA0C67AC-26AF-449E-966E-400376829B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3810" y="7728905"/>
            <a:ext cx="34713746" cy="1699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2" name="Rectangle 4">
            <a:extLst>
              <a:ext uri="{FF2B5EF4-FFF2-40B4-BE49-F238E27FC236}">
                <a16:creationId xmlns:a16="http://schemas.microsoft.com/office/drawing/2014/main" id="{8FFC150C-4BC2-49DE-BED1-8548497D7E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3" name="Rectangle 6">
            <a:extLst>
              <a:ext uri="{FF2B5EF4-FFF2-40B4-BE49-F238E27FC236}">
                <a16:creationId xmlns:a16="http://schemas.microsoft.com/office/drawing/2014/main" id="{D6E80C7B-F075-43DF-B919-B06C4FE728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8200" y="5047311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7" name="Rectangle 4">
            <a:extLst>
              <a:ext uri="{FF2B5EF4-FFF2-40B4-BE49-F238E27FC236}">
                <a16:creationId xmlns:a16="http://schemas.microsoft.com/office/drawing/2014/main" id="{703F563B-4F28-4483-83DD-C8D5EA61BD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BE7B55BF-192C-4BCC-B492-C82AF7CF1C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276A2723-7AC0-4D88-91BF-B3FBAF2AD0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5600" y="2378692"/>
            <a:ext cx="31617386" cy="8532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4">
            <a:extLst>
              <a:ext uri="{FF2B5EF4-FFF2-40B4-BE49-F238E27FC236}">
                <a16:creationId xmlns:a16="http://schemas.microsoft.com/office/drawing/2014/main" id="{2CFB0738-264D-461A-929F-D3BF071C80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6200" y="2958963"/>
            <a:ext cx="32164540" cy="8893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80899" name="_x978775168">
            <a:extLst>
              <a:ext uri="{FF2B5EF4-FFF2-40B4-BE49-F238E27FC236}">
                <a16:creationId xmlns:a16="http://schemas.microsoft.com/office/drawing/2014/main" id="{CBD7B60F-A429-4FA9-BCEA-87617456B3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2204405"/>
            <a:ext cx="10113324" cy="552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 6">
            <a:extLst>
              <a:ext uri="{FF2B5EF4-FFF2-40B4-BE49-F238E27FC236}">
                <a16:creationId xmlns:a16="http://schemas.microsoft.com/office/drawing/2014/main" id="{3A792C6B-B571-4971-ABFB-D0B3AFB3C1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80901" name="_x978775096">
            <a:extLst>
              <a:ext uri="{FF2B5EF4-FFF2-40B4-BE49-F238E27FC236}">
                <a16:creationId xmlns:a16="http://schemas.microsoft.com/office/drawing/2014/main" id="{B5B6A8C1-0570-45E1-8897-734FA9B3EE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2238" y="7541798"/>
            <a:ext cx="7306058" cy="2027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Rectangle 8">
            <a:extLst>
              <a:ext uri="{FF2B5EF4-FFF2-40B4-BE49-F238E27FC236}">
                <a16:creationId xmlns:a16="http://schemas.microsoft.com/office/drawing/2014/main" id="{65F2400A-01F9-414D-910F-67688ABE9B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32718" y="4519225"/>
            <a:ext cx="22428812" cy="633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80903" name="_x528007752">
            <a:extLst>
              <a:ext uri="{FF2B5EF4-FFF2-40B4-BE49-F238E27FC236}">
                <a16:creationId xmlns:a16="http://schemas.microsoft.com/office/drawing/2014/main" id="{A08802D5-BC58-4911-9BD7-8A021F570B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2718" y="4486241"/>
            <a:ext cx="7208271" cy="2392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슬라이드 번호 개체 틀 30">
            <a:extLst>
              <a:ext uri="{FF2B5EF4-FFF2-40B4-BE49-F238E27FC236}">
                <a16:creationId xmlns:a16="http://schemas.microsoft.com/office/drawing/2014/main" id="{BE0D8F9F-532A-4CD3-958A-5055305EAD0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5773400" y="34290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t>146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526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09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09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09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09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09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09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119733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사용자 추가 및 회원가입 입력 데이터 테스팅</a:t>
            </a:r>
            <a:endParaRPr lang="en-US" altLang="ko-KR" sz="4400">
              <a:solidFill>
                <a:schemeClr val="tx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8" name="Rectangle 2">
            <a:extLst>
              <a:ext uri="{FF2B5EF4-FFF2-40B4-BE49-F238E27FC236}">
                <a16:creationId xmlns:a16="http://schemas.microsoft.com/office/drawing/2014/main" id="{426A2A3A-755C-4983-8413-6CD35B646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757" y="-170388"/>
            <a:ext cx="33018021" cy="75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1" name="Rectangle 6">
            <a:extLst>
              <a:ext uri="{FF2B5EF4-FFF2-40B4-BE49-F238E27FC236}">
                <a16:creationId xmlns:a16="http://schemas.microsoft.com/office/drawing/2014/main" id="{1084B9B6-A69F-4B86-96D0-CA587AA6C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3" name="Rectangle 4">
            <a:extLst>
              <a:ext uri="{FF2B5EF4-FFF2-40B4-BE49-F238E27FC236}">
                <a16:creationId xmlns:a16="http://schemas.microsoft.com/office/drawing/2014/main" id="{C64DE9AE-2D03-498F-806E-F1FC312ED5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0784" y="5501953"/>
            <a:ext cx="31629835" cy="1235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E596061-2C94-479D-98B4-3659D87567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67104211-445F-4182-A680-DD542410A9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9" name="Rectangle 4">
            <a:extLst>
              <a:ext uri="{FF2B5EF4-FFF2-40B4-BE49-F238E27FC236}">
                <a16:creationId xmlns:a16="http://schemas.microsoft.com/office/drawing/2014/main" id="{2E649545-D74B-474D-81F6-E99E7FD583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0" name="Rectangle 4">
            <a:extLst>
              <a:ext uri="{FF2B5EF4-FFF2-40B4-BE49-F238E27FC236}">
                <a16:creationId xmlns:a16="http://schemas.microsoft.com/office/drawing/2014/main" id="{C6818E94-E38A-4819-895C-D8E9F6739C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0" name="Rectangle 2">
            <a:extLst>
              <a:ext uri="{FF2B5EF4-FFF2-40B4-BE49-F238E27FC236}">
                <a16:creationId xmlns:a16="http://schemas.microsoft.com/office/drawing/2014/main" id="{9B1EBC78-96F7-4E7F-A112-82B7DCFC93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4" name="Rectangle 2">
            <a:extLst>
              <a:ext uri="{FF2B5EF4-FFF2-40B4-BE49-F238E27FC236}">
                <a16:creationId xmlns:a16="http://schemas.microsoft.com/office/drawing/2014/main" id="{EA0C67AC-26AF-449E-966E-400376829B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3810" y="7728905"/>
            <a:ext cx="34713746" cy="1699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2" name="Rectangle 4">
            <a:extLst>
              <a:ext uri="{FF2B5EF4-FFF2-40B4-BE49-F238E27FC236}">
                <a16:creationId xmlns:a16="http://schemas.microsoft.com/office/drawing/2014/main" id="{8FFC150C-4BC2-49DE-BED1-8548497D7E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3" name="Rectangle 6">
            <a:extLst>
              <a:ext uri="{FF2B5EF4-FFF2-40B4-BE49-F238E27FC236}">
                <a16:creationId xmlns:a16="http://schemas.microsoft.com/office/drawing/2014/main" id="{D6E80C7B-F075-43DF-B919-B06C4FE728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8200" y="5047311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7" name="Rectangle 4">
            <a:extLst>
              <a:ext uri="{FF2B5EF4-FFF2-40B4-BE49-F238E27FC236}">
                <a16:creationId xmlns:a16="http://schemas.microsoft.com/office/drawing/2014/main" id="{703F563B-4F28-4483-83DD-C8D5EA61BD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BE7B55BF-192C-4BCC-B492-C82AF7CF1C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276A2723-7AC0-4D88-91BF-B3FBAF2AD0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5600" y="2378692"/>
            <a:ext cx="31617386" cy="8532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4">
            <a:extLst>
              <a:ext uri="{FF2B5EF4-FFF2-40B4-BE49-F238E27FC236}">
                <a16:creationId xmlns:a16="http://schemas.microsoft.com/office/drawing/2014/main" id="{2CFB0738-264D-461A-929F-D3BF071C80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6200" y="2958963"/>
            <a:ext cx="32164540" cy="8893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6">
            <a:extLst>
              <a:ext uri="{FF2B5EF4-FFF2-40B4-BE49-F238E27FC236}">
                <a16:creationId xmlns:a16="http://schemas.microsoft.com/office/drawing/2014/main" id="{3A792C6B-B571-4971-ABFB-D0B3AFB3C1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8">
            <a:extLst>
              <a:ext uri="{FF2B5EF4-FFF2-40B4-BE49-F238E27FC236}">
                <a16:creationId xmlns:a16="http://schemas.microsoft.com/office/drawing/2014/main" id="{65F2400A-01F9-414D-910F-67688ABE9B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32718" y="4519225"/>
            <a:ext cx="22428812" cy="633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5D8F6D16-C9BC-4A50-81F2-6BBF9C9663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04234" y="1943930"/>
            <a:ext cx="39840430" cy="885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81921" name="_x528008112">
            <a:extLst>
              <a:ext uri="{FF2B5EF4-FFF2-40B4-BE49-F238E27FC236}">
                <a16:creationId xmlns:a16="http://schemas.microsoft.com/office/drawing/2014/main" id="{B2C87B66-8029-436C-BC92-B7702C29BF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4234" y="2401131"/>
            <a:ext cx="11326165" cy="7117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680" name="슬라이드 번호 개체 틀 71679">
            <a:extLst>
              <a:ext uri="{FF2B5EF4-FFF2-40B4-BE49-F238E27FC236}">
                <a16:creationId xmlns:a16="http://schemas.microsoft.com/office/drawing/2014/main" id="{0BAF868A-6990-4B57-BDB5-E842657A715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5773400" y="34290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t>147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869739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119733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사용자 추가 및 회원가입 입력 데이터 테스팅</a:t>
            </a:r>
            <a:endParaRPr lang="en-US" altLang="ko-KR" sz="4400">
              <a:solidFill>
                <a:schemeClr val="tx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8" name="Rectangle 2">
            <a:extLst>
              <a:ext uri="{FF2B5EF4-FFF2-40B4-BE49-F238E27FC236}">
                <a16:creationId xmlns:a16="http://schemas.microsoft.com/office/drawing/2014/main" id="{426A2A3A-755C-4983-8413-6CD35B646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757" y="-170388"/>
            <a:ext cx="33018021" cy="75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1" name="Rectangle 6">
            <a:extLst>
              <a:ext uri="{FF2B5EF4-FFF2-40B4-BE49-F238E27FC236}">
                <a16:creationId xmlns:a16="http://schemas.microsoft.com/office/drawing/2014/main" id="{1084B9B6-A69F-4B86-96D0-CA587AA6C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3" name="Rectangle 4">
            <a:extLst>
              <a:ext uri="{FF2B5EF4-FFF2-40B4-BE49-F238E27FC236}">
                <a16:creationId xmlns:a16="http://schemas.microsoft.com/office/drawing/2014/main" id="{C64DE9AE-2D03-498F-806E-F1FC312ED5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0784" y="5501953"/>
            <a:ext cx="31629835" cy="1235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E596061-2C94-479D-98B4-3659D87567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67104211-445F-4182-A680-DD542410A9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9" name="Rectangle 4">
            <a:extLst>
              <a:ext uri="{FF2B5EF4-FFF2-40B4-BE49-F238E27FC236}">
                <a16:creationId xmlns:a16="http://schemas.microsoft.com/office/drawing/2014/main" id="{2E649545-D74B-474D-81F6-E99E7FD583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0" name="Rectangle 4">
            <a:extLst>
              <a:ext uri="{FF2B5EF4-FFF2-40B4-BE49-F238E27FC236}">
                <a16:creationId xmlns:a16="http://schemas.microsoft.com/office/drawing/2014/main" id="{C6818E94-E38A-4819-895C-D8E9F6739C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0" name="Rectangle 2">
            <a:extLst>
              <a:ext uri="{FF2B5EF4-FFF2-40B4-BE49-F238E27FC236}">
                <a16:creationId xmlns:a16="http://schemas.microsoft.com/office/drawing/2014/main" id="{9B1EBC78-96F7-4E7F-A112-82B7DCFC93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4" name="Rectangle 2">
            <a:extLst>
              <a:ext uri="{FF2B5EF4-FFF2-40B4-BE49-F238E27FC236}">
                <a16:creationId xmlns:a16="http://schemas.microsoft.com/office/drawing/2014/main" id="{EA0C67AC-26AF-449E-966E-400376829B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3810" y="7728905"/>
            <a:ext cx="34713746" cy="1699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2" name="Rectangle 4">
            <a:extLst>
              <a:ext uri="{FF2B5EF4-FFF2-40B4-BE49-F238E27FC236}">
                <a16:creationId xmlns:a16="http://schemas.microsoft.com/office/drawing/2014/main" id="{8FFC150C-4BC2-49DE-BED1-8548497D7E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3" name="Rectangle 6">
            <a:extLst>
              <a:ext uri="{FF2B5EF4-FFF2-40B4-BE49-F238E27FC236}">
                <a16:creationId xmlns:a16="http://schemas.microsoft.com/office/drawing/2014/main" id="{D6E80C7B-F075-43DF-B919-B06C4FE728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8200" y="5047311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7" name="Rectangle 4">
            <a:extLst>
              <a:ext uri="{FF2B5EF4-FFF2-40B4-BE49-F238E27FC236}">
                <a16:creationId xmlns:a16="http://schemas.microsoft.com/office/drawing/2014/main" id="{703F563B-4F28-4483-83DD-C8D5EA61BD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BE7B55BF-192C-4BCC-B492-C82AF7CF1C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276A2723-7AC0-4D88-91BF-B3FBAF2AD0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5600" y="2378692"/>
            <a:ext cx="31617386" cy="8532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4">
            <a:extLst>
              <a:ext uri="{FF2B5EF4-FFF2-40B4-BE49-F238E27FC236}">
                <a16:creationId xmlns:a16="http://schemas.microsoft.com/office/drawing/2014/main" id="{2CFB0738-264D-461A-929F-D3BF071C80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6200" y="2958963"/>
            <a:ext cx="32164540" cy="8893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6">
            <a:extLst>
              <a:ext uri="{FF2B5EF4-FFF2-40B4-BE49-F238E27FC236}">
                <a16:creationId xmlns:a16="http://schemas.microsoft.com/office/drawing/2014/main" id="{3A792C6B-B571-4971-ABFB-D0B3AFB3C1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8">
            <a:extLst>
              <a:ext uri="{FF2B5EF4-FFF2-40B4-BE49-F238E27FC236}">
                <a16:creationId xmlns:a16="http://schemas.microsoft.com/office/drawing/2014/main" id="{65F2400A-01F9-414D-910F-67688ABE9B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32718" y="4519225"/>
            <a:ext cx="22428812" cy="633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5D8F6D16-C9BC-4A50-81F2-6BBF9C9663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04234" y="1943930"/>
            <a:ext cx="39840430" cy="885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B745AB36-B5CA-4158-9D5E-29EDFE0B0A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5600" y="2179566"/>
            <a:ext cx="34684330" cy="11789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82945" name="_x528011352">
            <a:extLst>
              <a:ext uri="{FF2B5EF4-FFF2-40B4-BE49-F238E27FC236}">
                <a16:creationId xmlns:a16="http://schemas.microsoft.com/office/drawing/2014/main" id="{442BB331-E470-4718-9622-09277F8804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3105889"/>
            <a:ext cx="12491509" cy="6009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Rectangle 4">
            <a:extLst>
              <a:ext uri="{FF2B5EF4-FFF2-40B4-BE49-F238E27FC236}">
                <a16:creationId xmlns:a16="http://schemas.microsoft.com/office/drawing/2014/main" id="{E151B31D-B187-49AF-857E-6BA1766916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82947" name="_x531074120">
            <a:extLst>
              <a:ext uri="{FF2B5EF4-FFF2-40B4-BE49-F238E27FC236}">
                <a16:creationId xmlns:a16="http://schemas.microsoft.com/office/drawing/2014/main" id="{A072E532-B58C-4809-9676-5350A95811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5382" y="7394330"/>
            <a:ext cx="6825177" cy="2368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681" name="그림 71680">
            <a:extLst>
              <a:ext uri="{FF2B5EF4-FFF2-40B4-BE49-F238E27FC236}">
                <a16:creationId xmlns:a16="http://schemas.microsoft.com/office/drawing/2014/main" id="{C115843D-3DED-4C90-86D5-506182BDE8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37156" y="5026487"/>
            <a:ext cx="6446906" cy="1869428"/>
          </a:xfrm>
          <a:prstGeom prst="rect">
            <a:avLst/>
          </a:prstGeom>
        </p:spPr>
      </p:pic>
      <p:sp>
        <p:nvSpPr>
          <p:cNvPr id="71685" name="슬라이드 번호 개체 틀 71684">
            <a:extLst>
              <a:ext uri="{FF2B5EF4-FFF2-40B4-BE49-F238E27FC236}">
                <a16:creationId xmlns:a16="http://schemas.microsoft.com/office/drawing/2014/main" id="{211FAC01-4059-4934-91C0-8E760887070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5773400" y="34290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t>148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557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29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29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29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16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16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16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557700" y="995999"/>
            <a:ext cx="9776464" cy="159996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809675" y="2770664"/>
            <a:ext cx="11947715" cy="108643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87223" y="2195969"/>
            <a:ext cx="7511269" cy="408869"/>
            <a:chOff x="5387223" y="2195969"/>
            <a:chExt cx="7511269" cy="408869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87223" y="2195969"/>
              <a:ext cx="7511269" cy="408869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20437" y="4705298"/>
            <a:ext cx="714585" cy="1978363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138987" y="4515544"/>
            <a:ext cx="5923725" cy="112521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396625" y="6209356"/>
            <a:ext cx="6588809" cy="1873544"/>
            <a:chOff x="1396625" y="6209356"/>
            <a:chExt cx="6588809" cy="187354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20437" y="6333103"/>
              <a:ext cx="676999" cy="1978363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138987" y="6176976"/>
              <a:ext cx="5923725" cy="1125210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20437" y="7994536"/>
            <a:ext cx="676999" cy="1978363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138987" y="7838409"/>
            <a:ext cx="5923725" cy="112521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746069" y="4547924"/>
            <a:ext cx="6588809" cy="1907172"/>
            <a:chOff x="9746069" y="4547924"/>
            <a:chExt cx="6588809" cy="1907172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669880" y="4705298"/>
              <a:ext cx="676999" cy="1978363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488430" y="4515544"/>
              <a:ext cx="5923725" cy="112521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746069" y="6209356"/>
            <a:ext cx="6588809" cy="1873544"/>
            <a:chOff x="9746069" y="6209356"/>
            <a:chExt cx="6588809" cy="187354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669880" y="6333103"/>
              <a:ext cx="689189" cy="1978363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488430" y="6176976"/>
              <a:ext cx="5923725" cy="112521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746069" y="7870789"/>
            <a:ext cx="6588809" cy="1873544"/>
            <a:chOff x="9746069" y="7870789"/>
            <a:chExt cx="6588809" cy="1873544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669880" y="7994536"/>
              <a:ext cx="676999" cy="1978363"/>
            </a:xfrm>
            <a:prstGeom prst="rect">
              <a:avLst/>
            </a:prstGeom>
          </p:spPr>
        </p:pic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488430" y="7838409"/>
              <a:ext cx="5923725" cy="112521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593440" y="5726486"/>
            <a:ext cx="212343" cy="182615"/>
            <a:chOff x="1593440" y="5726486"/>
            <a:chExt cx="212343" cy="182615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0800000">
              <a:off x="1593440" y="5726486"/>
              <a:ext cx="212343" cy="18261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593440" y="7490296"/>
            <a:ext cx="212343" cy="182615"/>
            <a:chOff x="1593440" y="7490296"/>
            <a:chExt cx="212343" cy="182615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0800000">
              <a:off x="1593440" y="7490296"/>
              <a:ext cx="212343" cy="18261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942883" y="5726486"/>
            <a:ext cx="212343" cy="182615"/>
            <a:chOff x="9942883" y="5726486"/>
            <a:chExt cx="212343" cy="182615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0800000">
              <a:off x="9942883" y="5726486"/>
              <a:ext cx="212343" cy="18261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942883" y="7490296"/>
            <a:ext cx="212343" cy="182615"/>
            <a:chOff x="9942883" y="7490296"/>
            <a:chExt cx="212343" cy="182615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0800000">
              <a:off x="9942883" y="7490296"/>
              <a:ext cx="212343" cy="182615"/>
            </a:xfrm>
            <a:prstGeom prst="rect">
              <a:avLst/>
            </a:prstGeom>
          </p:spPr>
        </p:pic>
      </p:grp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FB487DC-9DC4-452E-9786-5316234D5E9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5773400" y="34290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t>149</a:t>
            </a:fld>
            <a:endParaRPr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D15A28CD-9358-45C9-811B-2C0DD6918A04}"/>
              </a:ext>
            </a:extLst>
          </p:cNvPr>
          <p:cNvSpPr txBox="1"/>
          <p:nvPr/>
        </p:nvSpPr>
        <p:spPr>
          <a:xfrm>
            <a:off x="533400" y="183059"/>
            <a:ext cx="57987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첨부 파일 다운로드</a:t>
            </a:r>
          </a:p>
        </p:txBody>
      </p:sp>
      <p:grpSp>
        <p:nvGrpSpPr>
          <p:cNvPr id="13" name="그룹 1001">
            <a:extLst>
              <a:ext uri="{FF2B5EF4-FFF2-40B4-BE49-F238E27FC236}">
                <a16:creationId xmlns:a16="http://schemas.microsoft.com/office/drawing/2014/main" id="{98FAE69E-85E7-47EC-966A-F88B444BD3BE}"/>
              </a:ext>
            </a:extLst>
          </p:cNvPr>
          <p:cNvGrpSpPr/>
          <p:nvPr/>
        </p:nvGrpSpPr>
        <p:grpSpPr>
          <a:xfrm>
            <a:off x="707175" y="772231"/>
            <a:ext cx="3788625" cy="408869"/>
            <a:chOff x="462444" y="965289"/>
            <a:chExt cx="3788625" cy="408869"/>
          </a:xfrm>
        </p:grpSpPr>
        <p:pic>
          <p:nvPicPr>
            <p:cNvPr id="14" name="Object 3">
              <a:extLst>
                <a:ext uri="{FF2B5EF4-FFF2-40B4-BE49-F238E27FC236}">
                  <a16:creationId xmlns:a16="http://schemas.microsoft.com/office/drawing/2014/main" id="{E4DF52DE-AA09-467E-8DBF-6113FFD6E1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2444" y="965289"/>
              <a:ext cx="3788625" cy="408869"/>
            </a:xfrm>
            <a:prstGeom prst="rect">
              <a:avLst/>
            </a:prstGeom>
          </p:spPr>
        </p:pic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B3E478FA-4265-4398-85B3-E798E549DBD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52"/>
          <a:stretch/>
        </p:blipFill>
        <p:spPr>
          <a:xfrm>
            <a:off x="3175289" y="2294623"/>
            <a:ext cx="11937421" cy="6523519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2826277-B693-4A1A-B402-55889189A6D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106171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0E1F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111908" y="4096375"/>
            <a:ext cx="6477869" cy="159996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493308" y="5106062"/>
            <a:ext cx="5299098" cy="408869"/>
            <a:chOff x="6493308" y="5106062"/>
            <a:chExt cx="5299098" cy="40886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93308" y="5106062"/>
              <a:ext cx="5299098" cy="40886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D15A28CD-9358-45C9-811B-2C0DD6918A04}"/>
              </a:ext>
            </a:extLst>
          </p:cNvPr>
          <p:cNvSpPr txBox="1"/>
          <p:nvPr/>
        </p:nvSpPr>
        <p:spPr>
          <a:xfrm>
            <a:off x="533400" y="183059"/>
            <a:ext cx="6934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첨부 파일 다운로드 테스팅</a:t>
            </a:r>
          </a:p>
        </p:txBody>
      </p:sp>
      <p:grpSp>
        <p:nvGrpSpPr>
          <p:cNvPr id="13" name="그룹 1001">
            <a:extLst>
              <a:ext uri="{FF2B5EF4-FFF2-40B4-BE49-F238E27FC236}">
                <a16:creationId xmlns:a16="http://schemas.microsoft.com/office/drawing/2014/main" id="{98FAE69E-85E7-47EC-966A-F88B444BD3BE}"/>
              </a:ext>
            </a:extLst>
          </p:cNvPr>
          <p:cNvGrpSpPr/>
          <p:nvPr/>
        </p:nvGrpSpPr>
        <p:grpSpPr>
          <a:xfrm>
            <a:off x="707175" y="772231"/>
            <a:ext cx="3788625" cy="408869"/>
            <a:chOff x="462444" y="965289"/>
            <a:chExt cx="3788625" cy="408869"/>
          </a:xfrm>
        </p:grpSpPr>
        <p:pic>
          <p:nvPicPr>
            <p:cNvPr id="14" name="Object 3">
              <a:extLst>
                <a:ext uri="{FF2B5EF4-FFF2-40B4-BE49-F238E27FC236}">
                  <a16:creationId xmlns:a16="http://schemas.microsoft.com/office/drawing/2014/main" id="{E4DF52DE-AA09-467E-8DBF-6113FFD6E1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2444" y="965289"/>
              <a:ext cx="3788625" cy="408869"/>
            </a:xfrm>
            <a:prstGeom prst="rect">
              <a:avLst/>
            </a:prstGeom>
          </p:spPr>
        </p:pic>
      </p:grpSp>
      <p:pic>
        <p:nvPicPr>
          <p:cNvPr id="6" name="_x404586384">
            <a:extLst>
              <a:ext uri="{FF2B5EF4-FFF2-40B4-BE49-F238E27FC236}">
                <a16:creationId xmlns:a16="http://schemas.microsoft.com/office/drawing/2014/main" id="{AB293F67-DCF5-4620-AA0F-BDA29D0467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579" y="1660091"/>
            <a:ext cx="6852442" cy="3488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_x404586600">
            <a:extLst>
              <a:ext uri="{FF2B5EF4-FFF2-40B4-BE49-F238E27FC236}">
                <a16:creationId xmlns:a16="http://schemas.microsoft.com/office/drawing/2014/main" id="{29835E30-1ACD-482C-AA53-FE24ACED1F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7600" y="1461874"/>
            <a:ext cx="8915400" cy="2252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_x404589480">
            <a:extLst>
              <a:ext uri="{FF2B5EF4-FFF2-40B4-BE49-F238E27FC236}">
                <a16:creationId xmlns:a16="http://schemas.microsoft.com/office/drawing/2014/main" id="{A2C8A94D-C4C3-4CD6-8A9F-D943BD7DB7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3633" y="5596860"/>
            <a:ext cx="9210422" cy="3407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25AB596-BB69-4ED3-BA79-65B6470BD85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273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479851" y="1048889"/>
            <a:ext cx="6661852" cy="159995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248545" y="2227496"/>
            <a:ext cx="3788625" cy="408869"/>
            <a:chOff x="7248545" y="2227496"/>
            <a:chExt cx="3788625" cy="40886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48545" y="2227496"/>
              <a:ext cx="3788625" cy="40886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596992" y="3596992"/>
            <a:ext cx="3034593" cy="3034593"/>
            <a:chOff x="7596992" y="3596992"/>
            <a:chExt cx="3034593" cy="3034593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7596992" y="3596992"/>
              <a:ext cx="3034593" cy="3034593"/>
              <a:chOff x="7596992" y="3596992"/>
              <a:chExt cx="3034593" cy="3034593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7596992" y="3596992"/>
                <a:ext cx="3034593" cy="3034593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8182907" y="4153704"/>
              <a:ext cx="1862763" cy="1921169"/>
              <a:chOff x="8182907" y="4153704"/>
              <a:chExt cx="1862763" cy="1921169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8182907" y="4153704"/>
                <a:ext cx="1862763" cy="1921169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6904724" y="6972438"/>
            <a:ext cx="4476267" cy="1053331"/>
            <a:chOff x="6904724" y="6972438"/>
            <a:chExt cx="4476267" cy="105333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284142" y="6915297"/>
              <a:ext cx="3817633" cy="685696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846058" y="7511497"/>
              <a:ext cx="4571856" cy="685696"/>
            </a:xfrm>
            <a:prstGeom prst="rect">
              <a:avLst/>
            </a:prstGeom>
          </p:spPr>
        </p:pic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564D6D-29DB-446C-B739-6D8952FA867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5773400" y="34290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t>17</a:t>
            </a:fld>
            <a:endParaRPr 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62444" y="965289"/>
            <a:ext cx="6957183" cy="408869"/>
            <a:chOff x="462444" y="965289"/>
            <a:chExt cx="6957183" cy="40886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2444" y="965289"/>
              <a:ext cx="6957183" cy="408869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5" y="417046"/>
            <a:ext cx="60297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사용자 관리 리스트 수정</a:t>
            </a: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380E784A-D02F-4CC0-B8E0-B52478951B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9000" y="1277529"/>
            <a:ext cx="38865486" cy="8073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5" name="_x598288544">
            <a:extLst>
              <a:ext uri="{FF2B5EF4-FFF2-40B4-BE49-F238E27FC236}">
                <a16:creationId xmlns:a16="http://schemas.microsoft.com/office/drawing/2014/main" id="{71DCF38A-4E9A-494E-BBAF-B8E90765D7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1734730"/>
            <a:ext cx="11049000" cy="7840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FA328EE-1423-4935-90DD-CD074F77602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5773400" y="34290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3587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62444" y="965289"/>
            <a:ext cx="6957183" cy="408869"/>
            <a:chOff x="462444" y="965289"/>
            <a:chExt cx="6957183" cy="40886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2444" y="965289"/>
              <a:ext cx="6957183" cy="408869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5" y="417046"/>
            <a:ext cx="60297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사용자 관리 리스트 수정</a:t>
            </a: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380E784A-D02F-4CC0-B8E0-B52478951B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9000" y="1277529"/>
            <a:ext cx="38865486" cy="8073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6F73BC39-062D-4DE6-A568-FA6796E621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78991" y="1939947"/>
            <a:ext cx="39669600" cy="104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51" name="_x193621128">
            <a:extLst>
              <a:ext uri="{FF2B5EF4-FFF2-40B4-BE49-F238E27FC236}">
                <a16:creationId xmlns:a16="http://schemas.microsoft.com/office/drawing/2014/main" id="{AA96E3FD-526D-4E1F-930A-0AE4403B90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3651478"/>
            <a:ext cx="15644985" cy="2531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9" name="_x193620696">
            <a:extLst>
              <a:ext uri="{FF2B5EF4-FFF2-40B4-BE49-F238E27FC236}">
                <a16:creationId xmlns:a16="http://schemas.microsoft.com/office/drawing/2014/main" id="{112DE674-212E-4270-9E49-5D64967A77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8991" y="2397148"/>
            <a:ext cx="11930018" cy="605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0C2B344-3465-4E3D-BA11-CDD46D20063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5773400" y="34290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278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59338" y="1673217"/>
            <a:ext cx="3788625" cy="408869"/>
            <a:chOff x="959338" y="1673217"/>
            <a:chExt cx="3788625" cy="4088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59338" y="1673217"/>
              <a:ext cx="3788625" cy="40886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45055" y="677682"/>
            <a:ext cx="2200345" cy="137139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4C3CA53-C840-4320-94D6-903A5DF07480}"/>
              </a:ext>
            </a:extLst>
          </p:cNvPr>
          <p:cNvSpPr txBox="1"/>
          <p:nvPr/>
        </p:nvSpPr>
        <p:spPr>
          <a:xfrm>
            <a:off x="1219200" y="2737713"/>
            <a:ext cx="13487400" cy="4811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 fontAlgn="base">
              <a:spcBef>
                <a:spcPts val="800"/>
              </a:spcBef>
              <a:spcAft>
                <a:spcPts val="800"/>
              </a:spcAft>
              <a:buAutoNum type="arabicPeriod"/>
            </a:pPr>
            <a:r>
              <a:rPr lang="ko-KR" altLang="en-US" sz="400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팀원소개</a:t>
            </a:r>
            <a:endParaRPr lang="en-US" altLang="ko-KR" sz="4000">
              <a:solidFill>
                <a:srgbClr val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fontAlgn="base">
              <a:spcBef>
                <a:spcPts val="800"/>
              </a:spcBef>
              <a:spcAft>
                <a:spcPts val="800"/>
              </a:spcAft>
            </a:pPr>
            <a:r>
              <a:rPr lang="en-US" altLang="ko-KR" sz="400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 </a:t>
            </a:r>
            <a:r>
              <a:rPr lang="ko-KR" altLang="en-US" sz="400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교정 유지보수</a:t>
            </a:r>
            <a:endParaRPr lang="en-US" altLang="ko-KR" sz="4000">
              <a:solidFill>
                <a:srgbClr val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fontAlgn="base">
              <a:spcBef>
                <a:spcPts val="800"/>
              </a:spcBef>
              <a:spcAft>
                <a:spcPts val="800"/>
              </a:spcAft>
            </a:pPr>
            <a:r>
              <a:rPr lang="en-US" altLang="ko-KR" sz="400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 </a:t>
            </a:r>
            <a:r>
              <a:rPr lang="ko-KR" altLang="en-US" sz="400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적응 유지보수</a:t>
            </a:r>
            <a:endParaRPr lang="en-US" altLang="ko-KR" sz="4000">
              <a:solidFill>
                <a:srgbClr val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fontAlgn="base">
              <a:spcBef>
                <a:spcPts val="800"/>
              </a:spcBef>
              <a:spcAft>
                <a:spcPts val="800"/>
              </a:spcAft>
            </a:pPr>
            <a:r>
              <a:rPr lang="en-US" altLang="ko-KR" sz="400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4. </a:t>
            </a:r>
            <a:r>
              <a:rPr lang="ko-KR" altLang="en-US" sz="400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완전화 유지보수</a:t>
            </a:r>
            <a:endParaRPr lang="en-US" altLang="ko-KR" sz="4000">
              <a:solidFill>
                <a:srgbClr val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fontAlgn="base">
              <a:spcBef>
                <a:spcPts val="800"/>
              </a:spcBef>
              <a:spcAft>
                <a:spcPts val="800"/>
              </a:spcAft>
            </a:pPr>
            <a:r>
              <a:rPr lang="en-US" altLang="ko-KR" sz="400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5. </a:t>
            </a:r>
            <a:r>
              <a:rPr lang="ko-KR" altLang="en-US" sz="400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예방 유지보수</a:t>
            </a:r>
            <a:endParaRPr lang="en-US" altLang="ko-KR" sz="4000">
              <a:solidFill>
                <a:srgbClr val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fontAlgn="base">
              <a:spcBef>
                <a:spcPts val="800"/>
              </a:spcBef>
              <a:spcAft>
                <a:spcPts val="800"/>
              </a:spcAft>
            </a:pPr>
            <a:r>
              <a:rPr lang="en-US" altLang="ko-KR" sz="400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6. </a:t>
            </a:r>
            <a:r>
              <a:rPr lang="ko-KR" altLang="en-US" sz="400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평가</a:t>
            </a:r>
            <a:endParaRPr lang="en-US" altLang="ko-KR" sz="4000" dirty="0">
              <a:solidFill>
                <a:srgbClr val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62444" y="965289"/>
            <a:ext cx="6957183" cy="408869"/>
            <a:chOff x="462444" y="965289"/>
            <a:chExt cx="6957183" cy="40886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2444" y="965289"/>
              <a:ext cx="6957183" cy="408869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5" y="417046"/>
            <a:ext cx="60297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사용자 관리 리스트 수정</a:t>
            </a: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380E784A-D02F-4CC0-B8E0-B52478951B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9000" y="1277529"/>
            <a:ext cx="38865486" cy="8073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6F73BC39-062D-4DE6-A568-FA6796E621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78991" y="1939947"/>
            <a:ext cx="39669600" cy="104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E0617F73-2C21-41E8-8CF5-9B02D71DE6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3999" y="1879615"/>
            <a:ext cx="36989221" cy="12358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073" name="_x523912624">
            <a:extLst>
              <a:ext uri="{FF2B5EF4-FFF2-40B4-BE49-F238E27FC236}">
                <a16:creationId xmlns:a16="http://schemas.microsoft.com/office/drawing/2014/main" id="{9BF2E782-1AE0-4C37-B323-E8630113B0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2590365"/>
            <a:ext cx="14053108" cy="4406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9BC9AC07-2D0D-4C06-BAD7-D0AA913CD07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5773400" y="34290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9640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62444" y="965289"/>
            <a:ext cx="6957183" cy="408869"/>
            <a:chOff x="462444" y="965289"/>
            <a:chExt cx="6957183" cy="40886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2444" y="965289"/>
              <a:ext cx="6957183" cy="408869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17046"/>
            <a:ext cx="99159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사용자 관리 리스트 수정 테스트 케이스</a:t>
            </a: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380E784A-D02F-4CC0-B8E0-B52478951B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9000" y="1277529"/>
            <a:ext cx="38865486" cy="8073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6F73BC39-062D-4DE6-A568-FA6796E621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78991" y="1939947"/>
            <a:ext cx="39669600" cy="104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E0617F73-2C21-41E8-8CF5-9B02D71DE6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3999" y="1879615"/>
            <a:ext cx="36989221" cy="12358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10A7A0B3-16FD-41A9-97EA-0EE8DE5BC7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2400" y="1378730"/>
            <a:ext cx="36453146" cy="8171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097" name="_x523952872">
            <a:extLst>
              <a:ext uri="{FF2B5EF4-FFF2-40B4-BE49-F238E27FC236}">
                <a16:creationId xmlns:a16="http://schemas.microsoft.com/office/drawing/2014/main" id="{099935C4-7D09-4352-AFFF-736C3DC567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1835930"/>
            <a:ext cx="10363200" cy="7600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B14E3FDD-1C4C-45D4-88C3-61A4E2DB6ED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5773400" y="34290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2886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62444" y="965289"/>
            <a:ext cx="6957183" cy="408869"/>
            <a:chOff x="462444" y="965289"/>
            <a:chExt cx="6957183" cy="40886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2444" y="965289"/>
              <a:ext cx="6957183" cy="408869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17046"/>
            <a:ext cx="99159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사용자 관리 리스트 수정 테스트 케이스</a:t>
            </a: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380E784A-D02F-4CC0-B8E0-B52478951B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9000" y="1277529"/>
            <a:ext cx="38865486" cy="8073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6F73BC39-062D-4DE6-A568-FA6796E621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78991" y="1939947"/>
            <a:ext cx="39669600" cy="104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E0617F73-2C21-41E8-8CF5-9B02D71DE6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3999" y="1879615"/>
            <a:ext cx="36989221" cy="12358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10A7A0B3-16FD-41A9-97EA-0EE8DE5BC7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2400" y="1378730"/>
            <a:ext cx="36453146" cy="8171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D194A31-7DA5-4D98-87BF-576DD72019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8385" y="2981440"/>
            <a:ext cx="9511230" cy="3700463"/>
          </a:xfrm>
          <a:prstGeom prst="rect">
            <a:avLst/>
          </a:prstGeom>
        </p:spPr>
      </p:pic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슬라이드 번호 개체 틀 12">
            <a:extLst>
              <a:ext uri="{FF2B5EF4-FFF2-40B4-BE49-F238E27FC236}">
                <a16:creationId xmlns:a16="http://schemas.microsoft.com/office/drawing/2014/main" id="{115D703C-D076-4177-B2C9-B684A68AAF6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5773400" y="34290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8869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62444" y="965289"/>
            <a:ext cx="6957183" cy="408869"/>
            <a:chOff x="462444" y="965289"/>
            <a:chExt cx="6957183" cy="40886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2444" y="965289"/>
              <a:ext cx="6957183" cy="408869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17046"/>
            <a:ext cx="99159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사용자 관리 리스트 수정 테스트 케이스</a:t>
            </a: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380E784A-D02F-4CC0-B8E0-B52478951B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9000" y="1277529"/>
            <a:ext cx="38865486" cy="8073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6F73BC39-062D-4DE6-A568-FA6796E621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78991" y="1939947"/>
            <a:ext cx="39669600" cy="104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E0617F73-2C21-41E8-8CF5-9B02D71DE6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3999" y="1879615"/>
            <a:ext cx="36989221" cy="12358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10A7A0B3-16FD-41A9-97EA-0EE8DE5BC7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2400" y="1378730"/>
            <a:ext cx="36453146" cy="8171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6145" name="_x520799536">
            <a:extLst>
              <a:ext uri="{FF2B5EF4-FFF2-40B4-BE49-F238E27FC236}">
                <a16:creationId xmlns:a16="http://schemas.microsoft.com/office/drawing/2014/main" id="{74A636B8-0F52-4FDC-B595-89F88952D9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2858332"/>
            <a:ext cx="10363200" cy="4810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슬라이드 번호 개체 틀 12">
            <a:extLst>
              <a:ext uri="{FF2B5EF4-FFF2-40B4-BE49-F238E27FC236}">
                <a16:creationId xmlns:a16="http://schemas.microsoft.com/office/drawing/2014/main" id="{4052D4D4-D312-4BCC-ADA5-73F2B55080B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5773400" y="34290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8845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62444" y="965289"/>
            <a:ext cx="6957183" cy="408869"/>
            <a:chOff x="462444" y="965289"/>
            <a:chExt cx="6957183" cy="40886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2444" y="965289"/>
              <a:ext cx="6957183" cy="408869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17046"/>
            <a:ext cx="99159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사용자 관리 리스트 수정 테스트 케이스</a:t>
            </a: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380E784A-D02F-4CC0-B8E0-B52478951B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9000" y="1277529"/>
            <a:ext cx="38865486" cy="8073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6F73BC39-062D-4DE6-A568-FA6796E621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78991" y="1939947"/>
            <a:ext cx="39669600" cy="104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E0617F73-2C21-41E8-8CF5-9B02D71DE6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3999" y="1879615"/>
            <a:ext cx="36989221" cy="12358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10A7A0B3-16FD-41A9-97EA-0EE8DE5BC7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2400" y="1378730"/>
            <a:ext cx="36453146" cy="8171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A40D8972-80E9-494F-AE32-924D1F0F57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49771" y="1839914"/>
            <a:ext cx="31430576" cy="11044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7169" name="_x598295024">
            <a:extLst>
              <a:ext uri="{FF2B5EF4-FFF2-40B4-BE49-F238E27FC236}">
                <a16:creationId xmlns:a16="http://schemas.microsoft.com/office/drawing/2014/main" id="{8B72A1BB-C3F0-4166-AECD-B614D40180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9771" y="2297115"/>
            <a:ext cx="12559238" cy="6154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4">
            <a:extLst>
              <a:ext uri="{FF2B5EF4-FFF2-40B4-BE49-F238E27FC236}">
                <a16:creationId xmlns:a16="http://schemas.microsoft.com/office/drawing/2014/main" id="{3A637B6F-3205-45EB-9107-CC7B241890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71588" y="1817566"/>
            <a:ext cx="35609433" cy="10760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7171" name="_x523965544">
            <a:extLst>
              <a:ext uri="{FF2B5EF4-FFF2-40B4-BE49-F238E27FC236}">
                <a16:creationId xmlns:a16="http://schemas.microsoft.com/office/drawing/2014/main" id="{00053821-3566-4C87-95A8-5F31A89B3B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1588" y="2274765"/>
            <a:ext cx="12263611" cy="6388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6">
            <a:extLst>
              <a:ext uri="{FF2B5EF4-FFF2-40B4-BE49-F238E27FC236}">
                <a16:creationId xmlns:a16="http://schemas.microsoft.com/office/drawing/2014/main" id="{1738AD49-A5D8-4A92-9B58-8280C2614E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0800" y="5733873"/>
            <a:ext cx="26932104" cy="10096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7173" name="_x520800328">
            <a:extLst>
              <a:ext uri="{FF2B5EF4-FFF2-40B4-BE49-F238E27FC236}">
                <a16:creationId xmlns:a16="http://schemas.microsoft.com/office/drawing/2014/main" id="{63C1F977-C9D1-4629-89F4-F637469AD3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6191073"/>
            <a:ext cx="11480902" cy="3070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2A4B2F2A-1385-4451-9F05-401E7DB4796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5773400" y="34290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37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1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1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1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1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1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1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62444" y="965289"/>
            <a:ext cx="6957183" cy="408869"/>
            <a:chOff x="462444" y="965289"/>
            <a:chExt cx="6957183" cy="40886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2444" y="965289"/>
              <a:ext cx="6957183" cy="408869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17046"/>
            <a:ext cx="99159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사용자 관리 리스트 수정 테스트 케이스</a:t>
            </a: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380E784A-D02F-4CC0-B8E0-B52478951B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9000" y="1277529"/>
            <a:ext cx="38865486" cy="8073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6F73BC39-062D-4DE6-A568-FA6796E621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78991" y="1939947"/>
            <a:ext cx="39669600" cy="104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E0617F73-2C21-41E8-8CF5-9B02D71DE6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3999" y="1879615"/>
            <a:ext cx="36989221" cy="12358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10A7A0B3-16FD-41A9-97EA-0EE8DE5BC7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2400" y="1378730"/>
            <a:ext cx="36453146" cy="8171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6E1EEE1F-2CC7-4051-B11A-79E0B456A8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0" y="2848083"/>
            <a:ext cx="28948086" cy="113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8193" name="_x596968008">
            <a:extLst>
              <a:ext uri="{FF2B5EF4-FFF2-40B4-BE49-F238E27FC236}">
                <a16:creationId xmlns:a16="http://schemas.microsoft.com/office/drawing/2014/main" id="{6898CCB5-EFA5-4FE5-A235-F80E78E069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912" y="1787322"/>
            <a:ext cx="12959429" cy="430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6">
            <a:extLst>
              <a:ext uri="{FF2B5EF4-FFF2-40B4-BE49-F238E27FC236}">
                <a16:creationId xmlns:a16="http://schemas.microsoft.com/office/drawing/2014/main" id="{328159B6-CBD7-49B9-80C7-A391789CEF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78713" y="7280363"/>
            <a:ext cx="15418496" cy="7039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8197" name="_x598294664">
            <a:extLst>
              <a:ext uri="{FF2B5EF4-FFF2-40B4-BE49-F238E27FC236}">
                <a16:creationId xmlns:a16="http://schemas.microsoft.com/office/drawing/2014/main" id="{17614481-F07D-43C1-AFE1-E2BC82B260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772" y="6265784"/>
            <a:ext cx="12171707" cy="2081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8199" name="_x597478408">
            <a:extLst>
              <a:ext uri="{FF2B5EF4-FFF2-40B4-BE49-F238E27FC236}">
                <a16:creationId xmlns:a16="http://schemas.microsoft.com/office/drawing/2014/main" id="{8C8FA19D-B801-4057-A290-4CFDE21D8D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8073" y="8166919"/>
            <a:ext cx="7802535" cy="1663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03427140-E958-443D-8A9D-4BE91098C02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5773400" y="34290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4664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17046"/>
            <a:ext cx="488679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사용자 관리 </a:t>
            </a:r>
            <a:endParaRPr lang="en-US" altLang="ko-KR" sz="4400">
              <a:solidFill>
                <a:schemeClr val="tx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팝업 메소드 수정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6F73BC39-062D-4DE6-A568-FA6796E621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78991" y="1939947"/>
            <a:ext cx="39669600" cy="104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6E1EEE1F-2CC7-4051-B11A-79E0B456A8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0" y="2848083"/>
            <a:ext cx="28948086" cy="113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328159B6-CBD7-49B9-80C7-A391789CEF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78713" y="7280363"/>
            <a:ext cx="15418496" cy="7039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AEAAAE00-C92D-463D-8425-8F1D791CA8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96100" y="121787"/>
            <a:ext cx="37793335" cy="8003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9217" name="_x524905392">
            <a:extLst>
              <a:ext uri="{FF2B5EF4-FFF2-40B4-BE49-F238E27FC236}">
                <a16:creationId xmlns:a16="http://schemas.microsoft.com/office/drawing/2014/main" id="{68CCC8C3-8579-49BB-A13C-72584CF9FF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1546" y="578987"/>
            <a:ext cx="10744200" cy="9313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531750" y="1851688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3162AA5B-482C-4270-A704-92A836F1848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5773400" y="34290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1274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3" name="_x525832592">
            <a:extLst>
              <a:ext uri="{FF2B5EF4-FFF2-40B4-BE49-F238E27FC236}">
                <a16:creationId xmlns:a16="http://schemas.microsoft.com/office/drawing/2014/main" id="{49EB7DD4-4901-4176-A5E2-153C62BDC9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6726" y="905437"/>
            <a:ext cx="11285770" cy="5792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17046"/>
            <a:ext cx="488679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사용자 관리 </a:t>
            </a:r>
            <a:endParaRPr lang="en-US" altLang="ko-KR" sz="4400">
              <a:solidFill>
                <a:schemeClr val="tx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팝업 메소드 수정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6E1EEE1F-2CC7-4051-B11A-79E0B456A8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0" y="2848083"/>
            <a:ext cx="28948086" cy="113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328159B6-CBD7-49B9-80C7-A391789CEF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78713" y="7280363"/>
            <a:ext cx="15418496" cy="7039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AEAAAE00-C92D-463D-8425-8F1D791CA8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96100" y="121787"/>
            <a:ext cx="37793335" cy="8003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531750" y="1851688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41" name="_x597906640">
            <a:extLst>
              <a:ext uri="{FF2B5EF4-FFF2-40B4-BE49-F238E27FC236}">
                <a16:creationId xmlns:a16="http://schemas.microsoft.com/office/drawing/2014/main" id="{2D2D949A-D93D-4E48-9A71-D6FF344543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3256560"/>
            <a:ext cx="11506200" cy="5596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45" name="_x598296680">
            <a:extLst>
              <a:ext uri="{FF2B5EF4-FFF2-40B4-BE49-F238E27FC236}">
                <a16:creationId xmlns:a16="http://schemas.microsoft.com/office/drawing/2014/main" id="{A7268739-A842-4D5A-99FF-6AB79F2C0E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8713" y="6176530"/>
            <a:ext cx="12196801" cy="3027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B3DA5F1A-B642-48BA-840D-E0ED8742DAB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5773400" y="34290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151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2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2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2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17046"/>
            <a:ext cx="610599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사용자 관리 </a:t>
            </a:r>
            <a:endParaRPr lang="en-US" altLang="ko-KR" sz="4400">
              <a:solidFill>
                <a:schemeClr val="tx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팝업 메소드 수정 테스팅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6E1EEE1F-2CC7-4051-B11A-79E0B456A8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0" y="2848083"/>
            <a:ext cx="28948086" cy="113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328159B6-CBD7-49B9-80C7-A391789CEF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78713" y="7280363"/>
            <a:ext cx="15418496" cy="7039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AEAAAE00-C92D-463D-8425-8F1D791CA8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96100" y="121787"/>
            <a:ext cx="37793335" cy="8003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531750" y="1851688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594B3743-302B-4F51-A580-0CC19DC022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5513" y="2291310"/>
            <a:ext cx="26803784" cy="8984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1265" name="_x193618032">
            <a:extLst>
              <a:ext uri="{FF2B5EF4-FFF2-40B4-BE49-F238E27FC236}">
                <a16:creationId xmlns:a16="http://schemas.microsoft.com/office/drawing/2014/main" id="{6571B4A9-DC93-44A7-A66D-CD41E96886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5513" y="2748510"/>
            <a:ext cx="10216974" cy="537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1269" name="_x193618536">
            <a:extLst>
              <a:ext uri="{FF2B5EF4-FFF2-40B4-BE49-F238E27FC236}">
                <a16:creationId xmlns:a16="http://schemas.microsoft.com/office/drawing/2014/main" id="{9B608BDE-1A2D-4E7D-92E8-48D0485D63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0" y="6717745"/>
            <a:ext cx="9960315" cy="2555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슬라이드 번호 개체 틀 17">
            <a:extLst>
              <a:ext uri="{FF2B5EF4-FFF2-40B4-BE49-F238E27FC236}">
                <a16:creationId xmlns:a16="http://schemas.microsoft.com/office/drawing/2014/main" id="{8D4C6DCA-A6F8-4CA4-8E02-6425EBDD63E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5773400" y="34290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075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2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2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2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17046"/>
            <a:ext cx="610599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사용자 관리 </a:t>
            </a:r>
            <a:endParaRPr lang="en-US" altLang="ko-KR" sz="4400">
              <a:solidFill>
                <a:schemeClr val="tx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팝업 메소드 수정 테스팅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6E1EEE1F-2CC7-4051-B11A-79E0B456A8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0" y="2848083"/>
            <a:ext cx="28948086" cy="113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328159B6-CBD7-49B9-80C7-A391789CEF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78713" y="7280363"/>
            <a:ext cx="15418496" cy="7039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AEAAAE00-C92D-463D-8425-8F1D791CA8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96100" y="121787"/>
            <a:ext cx="37793335" cy="8003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531750" y="1851688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594B3743-302B-4F51-A580-0CC19DC022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5513" y="2291310"/>
            <a:ext cx="26803784" cy="8984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9DE0C344-FB0C-4FF8-ABAA-914AC7C6FA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0649" y="2549436"/>
            <a:ext cx="25195557" cy="9094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2289" name="_x598294376">
            <a:extLst>
              <a:ext uri="{FF2B5EF4-FFF2-40B4-BE49-F238E27FC236}">
                <a16:creationId xmlns:a16="http://schemas.microsoft.com/office/drawing/2014/main" id="{DE2F803F-5E85-4854-8696-FCBBB910F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0650" y="3006637"/>
            <a:ext cx="10342071" cy="468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4">
            <a:extLst>
              <a:ext uri="{FF2B5EF4-FFF2-40B4-BE49-F238E27FC236}">
                <a16:creationId xmlns:a16="http://schemas.microsoft.com/office/drawing/2014/main" id="{A48EBB9F-260E-4C92-9C4F-5BE5BF3060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51618" y="6667500"/>
            <a:ext cx="20146576" cy="675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2291" name="_x598295312">
            <a:extLst>
              <a:ext uri="{FF2B5EF4-FFF2-40B4-BE49-F238E27FC236}">
                <a16:creationId xmlns:a16="http://schemas.microsoft.com/office/drawing/2014/main" id="{FBF05650-4A96-48AC-8541-E070E06A79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1617" y="7124700"/>
            <a:ext cx="10342071" cy="2600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슬라이드 번호 개체 틀 19">
            <a:extLst>
              <a:ext uri="{FF2B5EF4-FFF2-40B4-BE49-F238E27FC236}">
                <a16:creationId xmlns:a16="http://schemas.microsoft.com/office/drawing/2014/main" id="{5B20A945-C07A-4F8A-A289-17203CCF5D5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5773400" y="34290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037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2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2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2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67221" y="473247"/>
            <a:ext cx="4218726" cy="159995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59338" y="1673217"/>
            <a:ext cx="3788625" cy="408869"/>
            <a:chOff x="959338" y="1673217"/>
            <a:chExt cx="3788625" cy="40886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59338" y="1673217"/>
              <a:ext cx="3788625" cy="40886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845460" y="5406949"/>
            <a:ext cx="3653695" cy="29325"/>
            <a:chOff x="1845460" y="5406949"/>
            <a:chExt cx="3653695" cy="2932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1845460" y="5406949"/>
              <a:ext cx="3653695" cy="2932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768895" y="5403887"/>
            <a:ext cx="3653695" cy="29325"/>
            <a:chOff x="12768895" y="5403887"/>
            <a:chExt cx="3653695" cy="2932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12768895" y="5403887"/>
              <a:ext cx="3653695" cy="2932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261498" y="5406949"/>
            <a:ext cx="3653695" cy="29325"/>
            <a:chOff x="9261498" y="5406949"/>
            <a:chExt cx="3653695" cy="2932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9261498" y="5406949"/>
              <a:ext cx="3653695" cy="2932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13435" y="4120301"/>
            <a:ext cx="2045113" cy="2045113"/>
            <a:chOff x="1013435" y="4120301"/>
            <a:chExt cx="2045113" cy="204511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13435" y="4120301"/>
              <a:ext cx="2045113" cy="204511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250560" y="4120301"/>
            <a:ext cx="2045113" cy="2045113"/>
            <a:chOff x="4250560" y="4120301"/>
            <a:chExt cx="2045113" cy="204511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250560" y="4120301"/>
              <a:ext cx="2045113" cy="204511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120301" y="4120301"/>
            <a:ext cx="2045113" cy="2045113"/>
            <a:chOff x="8120301" y="4120301"/>
            <a:chExt cx="2045113" cy="2045113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120301" y="4120301"/>
              <a:ext cx="2045113" cy="204511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795488" y="4120301"/>
            <a:ext cx="2045113" cy="2045113"/>
            <a:chOff x="11795488" y="4120301"/>
            <a:chExt cx="2045113" cy="2045113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795488" y="4120301"/>
              <a:ext cx="2045113" cy="204511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5303155" y="4120301"/>
            <a:ext cx="2045113" cy="2045113"/>
            <a:chOff x="15303155" y="4120301"/>
            <a:chExt cx="2045113" cy="2045113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303155" y="4120301"/>
              <a:ext cx="2045113" cy="204511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5260981" y="5406949"/>
            <a:ext cx="3653695" cy="29325"/>
            <a:chOff x="5260981" y="5406949"/>
            <a:chExt cx="3653695" cy="29325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5260981" y="5406949"/>
              <a:ext cx="3653695" cy="29325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23001" y="6939773"/>
            <a:ext cx="2309925" cy="1233874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063141" y="6235999"/>
            <a:ext cx="2160574" cy="666302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561179" y="6240036"/>
            <a:ext cx="2160574" cy="666302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5068846" y="6240036"/>
            <a:ext cx="2160574" cy="666302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885992" y="6240036"/>
            <a:ext cx="2160574" cy="666302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72502" y="6205034"/>
            <a:ext cx="2277856" cy="667412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5062344" y="6916078"/>
            <a:ext cx="2262959" cy="860629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1554725" y="6853163"/>
            <a:ext cx="2262959" cy="1233874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7879535" y="6870706"/>
            <a:ext cx="2262959" cy="860629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4038363" y="6977868"/>
            <a:ext cx="2557234" cy="1233874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17046"/>
            <a:ext cx="610599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사용자 관리 </a:t>
            </a:r>
            <a:endParaRPr lang="en-US" altLang="ko-KR" sz="4400">
              <a:solidFill>
                <a:schemeClr val="tx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팝업 메소드 수정 테스팅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6E1EEE1F-2CC7-4051-B11A-79E0B456A8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0" y="2848083"/>
            <a:ext cx="28948086" cy="113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328159B6-CBD7-49B9-80C7-A391789CEF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78713" y="7280363"/>
            <a:ext cx="15418496" cy="7039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AEAAAE00-C92D-463D-8425-8F1D791CA8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96100" y="121787"/>
            <a:ext cx="37793335" cy="8003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531750" y="1851688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594B3743-302B-4F51-A580-0CC19DC022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5513" y="2291310"/>
            <a:ext cx="26803784" cy="8984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9DE0C344-FB0C-4FF8-ABAA-914AC7C6FA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0649" y="2549436"/>
            <a:ext cx="25195557" cy="9094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4">
            <a:extLst>
              <a:ext uri="{FF2B5EF4-FFF2-40B4-BE49-F238E27FC236}">
                <a16:creationId xmlns:a16="http://schemas.microsoft.com/office/drawing/2014/main" id="{A48EBB9F-260E-4C92-9C4F-5BE5BF3060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51618" y="6667500"/>
            <a:ext cx="20146576" cy="675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0A7E180A-8581-4D7B-836C-7A90FE1AF9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2469175"/>
            <a:ext cx="37805398" cy="9716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3313" name="_x598295528">
            <a:extLst>
              <a:ext uri="{FF2B5EF4-FFF2-40B4-BE49-F238E27FC236}">
                <a16:creationId xmlns:a16="http://schemas.microsoft.com/office/drawing/2014/main" id="{7541C68C-3C11-4C5D-A63E-3995DECFFC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5029" y="2689685"/>
            <a:ext cx="11897941" cy="6572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슬라이드 번호 개체 틀 20">
            <a:extLst>
              <a:ext uri="{FF2B5EF4-FFF2-40B4-BE49-F238E27FC236}">
                <a16:creationId xmlns:a16="http://schemas.microsoft.com/office/drawing/2014/main" id="{5E0AF4BB-7156-4E5C-821E-30F3D09BE38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5773400" y="34290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7325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79849" y="1048891"/>
            <a:ext cx="7076476" cy="159995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248545" y="2227496"/>
            <a:ext cx="3788625" cy="408869"/>
            <a:chOff x="7248545" y="2227496"/>
            <a:chExt cx="3788625" cy="40886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248545" y="2227496"/>
              <a:ext cx="3788625" cy="40886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867659" y="4160401"/>
            <a:ext cx="2977457" cy="2977457"/>
            <a:chOff x="13867659" y="4160401"/>
            <a:chExt cx="2977457" cy="2977457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3867659" y="4160401"/>
              <a:ext cx="2977457" cy="2977457"/>
              <a:chOff x="13867659" y="4160401"/>
              <a:chExt cx="2977457" cy="2977457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3867659" y="4160401"/>
                <a:ext cx="2977457" cy="2977457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4648373" y="4878763"/>
              <a:ext cx="1416029" cy="1540733"/>
              <a:chOff x="14648373" y="4878763"/>
              <a:chExt cx="1416029" cy="1540733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4648373" y="4878763"/>
                <a:ext cx="1416029" cy="1540733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5596551" y="4263258"/>
            <a:ext cx="2977457" cy="2977457"/>
            <a:chOff x="5596551" y="4263258"/>
            <a:chExt cx="2977457" cy="2977457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5596551" y="4263258"/>
              <a:ext cx="2977457" cy="2977457"/>
              <a:chOff x="5596551" y="4263258"/>
              <a:chExt cx="2977457" cy="2977457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5596551" y="4263258"/>
                <a:ext cx="2977457" cy="2977457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6360218" y="5026797"/>
              <a:ext cx="1450122" cy="1450380"/>
              <a:chOff x="6360218" y="5026797"/>
              <a:chExt cx="1450122" cy="1450380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6360218" y="5026797"/>
                <a:ext cx="1450122" cy="1450380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9818800" y="4263258"/>
            <a:ext cx="2977457" cy="2977457"/>
            <a:chOff x="9818800" y="4263258"/>
            <a:chExt cx="2977457" cy="2977457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9818800" y="4263258"/>
              <a:ext cx="2977457" cy="2977457"/>
              <a:chOff x="9818800" y="4263258"/>
              <a:chExt cx="2977457" cy="2977457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9818800" y="4263258"/>
                <a:ext cx="2977457" cy="2977457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0656880" y="5142857"/>
              <a:ext cx="1301298" cy="1394248"/>
              <a:chOff x="10656880" y="5142857"/>
              <a:chExt cx="1301298" cy="1394248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0656880" y="5142857"/>
                <a:ext cx="1301298" cy="1394248"/>
              </a:xfrm>
              <a:prstGeom prst="rect">
                <a:avLst/>
              </a:prstGeom>
            </p:spPr>
          </p:pic>
        </p:grpSp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74967" y="7422080"/>
            <a:ext cx="2824184" cy="685698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822218" y="7422078"/>
            <a:ext cx="2731248" cy="685698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145060" y="7422078"/>
            <a:ext cx="2400604" cy="685698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855329" y="7422080"/>
            <a:ext cx="2638312" cy="685698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260147" y="4160401"/>
            <a:ext cx="2977457" cy="2977457"/>
            <a:chOff x="1260147" y="4160401"/>
            <a:chExt cx="2977457" cy="2977457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1260147" y="4160401"/>
              <a:ext cx="2977457" cy="2977457"/>
              <a:chOff x="1260147" y="4160401"/>
              <a:chExt cx="2977457" cy="2977457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260147" y="4160401"/>
                <a:ext cx="2977457" cy="2977457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1895982" y="4623050"/>
              <a:ext cx="1705786" cy="1854127"/>
              <a:chOff x="1895982" y="4623050"/>
              <a:chExt cx="1705786" cy="1854127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895982" y="4623050"/>
                <a:ext cx="1705786" cy="1854127"/>
              </a:xfrm>
              <a:prstGeom prst="rect">
                <a:avLst/>
              </a:prstGeom>
            </p:spPr>
          </p:pic>
        </p:grp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0765A7D4-E725-40F6-AF57-66AAA433025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BBE0C24-106C-45F5-A768-C98A8D91255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4B4BAAA-37D0-4833-B3B7-139BABDBF12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15" name="슬라이드 번호 개체 틀 14">
            <a:extLst>
              <a:ext uri="{FF2B5EF4-FFF2-40B4-BE49-F238E27FC236}">
                <a16:creationId xmlns:a16="http://schemas.microsoft.com/office/drawing/2014/main" id="{75D6ED19-FC66-49F3-8716-C3AF136083A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5773400" y="34290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t>31</a:t>
            </a:fld>
            <a:endParaRPr lang="en-US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42009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회원가입 및 탈퇴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6E1EEE1F-2CC7-4051-B11A-79E0B456A8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0" y="2848083"/>
            <a:ext cx="28948086" cy="113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328159B6-CBD7-49B9-80C7-A391789CEF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78713" y="7280363"/>
            <a:ext cx="15418496" cy="7039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AEAAAE00-C92D-463D-8425-8F1D791CA8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96100" y="121787"/>
            <a:ext cx="37793335" cy="8003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594B3743-302B-4F51-A580-0CC19DC022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5513" y="2291310"/>
            <a:ext cx="26803784" cy="8984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9DE0C344-FB0C-4FF8-ABAA-914AC7C6FA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0649" y="2549436"/>
            <a:ext cx="25195557" cy="9094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4">
            <a:extLst>
              <a:ext uri="{FF2B5EF4-FFF2-40B4-BE49-F238E27FC236}">
                <a16:creationId xmlns:a16="http://schemas.microsoft.com/office/drawing/2014/main" id="{A48EBB9F-260E-4C92-9C4F-5BE5BF3060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51618" y="6667500"/>
            <a:ext cx="20146576" cy="675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0A7E180A-8581-4D7B-836C-7A90FE1AF9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2469175"/>
            <a:ext cx="37805398" cy="9716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2">
            <a:extLst>
              <a:ext uri="{FF2B5EF4-FFF2-40B4-BE49-F238E27FC236}">
                <a16:creationId xmlns:a16="http://schemas.microsoft.com/office/drawing/2014/main" id="{830E1CE6-8112-4A4B-9D7D-D42E7548FA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59651" y="1684761"/>
            <a:ext cx="30221097" cy="12901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4337" name="_x598285664">
            <a:extLst>
              <a:ext uri="{FF2B5EF4-FFF2-40B4-BE49-F238E27FC236}">
                <a16:creationId xmlns:a16="http://schemas.microsoft.com/office/drawing/2014/main" id="{33B0E760-1CAC-4B89-B145-33F484D561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652" y="2141961"/>
            <a:ext cx="13923348" cy="400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4341" name="_x193620840">
            <a:extLst>
              <a:ext uri="{FF2B5EF4-FFF2-40B4-BE49-F238E27FC236}">
                <a16:creationId xmlns:a16="http://schemas.microsoft.com/office/drawing/2014/main" id="{DCDC21BC-F3EC-4D0E-8B52-498BCB5494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6098" y="591486"/>
            <a:ext cx="9685134" cy="9104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슬라이드 번호 개체 틀 22">
            <a:extLst>
              <a:ext uri="{FF2B5EF4-FFF2-40B4-BE49-F238E27FC236}">
                <a16:creationId xmlns:a16="http://schemas.microsoft.com/office/drawing/2014/main" id="{70B76BFE-9823-4B84-A6F9-2648819A85A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5773400" y="34290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005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3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3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3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42009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회원가입 및 탈퇴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6E1EEE1F-2CC7-4051-B11A-79E0B456A8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0" y="2848083"/>
            <a:ext cx="28948086" cy="113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328159B6-CBD7-49B9-80C7-A391789CEF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78713" y="7280363"/>
            <a:ext cx="15418496" cy="7039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AEAAAE00-C92D-463D-8425-8F1D791CA8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96100" y="121787"/>
            <a:ext cx="37793335" cy="8003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594B3743-302B-4F51-A580-0CC19DC022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5513" y="2291310"/>
            <a:ext cx="26803784" cy="8984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9DE0C344-FB0C-4FF8-ABAA-914AC7C6FA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0649" y="2549436"/>
            <a:ext cx="25195557" cy="9094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4">
            <a:extLst>
              <a:ext uri="{FF2B5EF4-FFF2-40B4-BE49-F238E27FC236}">
                <a16:creationId xmlns:a16="http://schemas.microsoft.com/office/drawing/2014/main" id="{A48EBB9F-260E-4C92-9C4F-5BE5BF3060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51618" y="6667500"/>
            <a:ext cx="20146576" cy="675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0A7E180A-8581-4D7B-836C-7A90FE1AF9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2469175"/>
            <a:ext cx="37805398" cy="9716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2">
            <a:extLst>
              <a:ext uri="{FF2B5EF4-FFF2-40B4-BE49-F238E27FC236}">
                <a16:creationId xmlns:a16="http://schemas.microsoft.com/office/drawing/2014/main" id="{830E1CE6-8112-4A4B-9D7D-D42E7548FA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59651" y="1684761"/>
            <a:ext cx="30221097" cy="12901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B1F6D5A3-EA13-4B88-8180-50D2E1F2FB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4255" y="1880207"/>
            <a:ext cx="9299489" cy="7038138"/>
          </a:xfrm>
          <a:prstGeom prst="rect">
            <a:avLst/>
          </a:prstGeom>
        </p:spPr>
      </p:pic>
      <p:sp>
        <p:nvSpPr>
          <p:cNvPr id="24" name="슬라이드 번호 개체 틀 23">
            <a:extLst>
              <a:ext uri="{FF2B5EF4-FFF2-40B4-BE49-F238E27FC236}">
                <a16:creationId xmlns:a16="http://schemas.microsoft.com/office/drawing/2014/main" id="{FFC45470-6295-4335-A4EE-A075133DB5E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5773400" y="34290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369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42009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회원가입 및 탈퇴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6E1EEE1F-2CC7-4051-B11A-79E0B456A8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0" y="2848083"/>
            <a:ext cx="28948086" cy="113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328159B6-CBD7-49B9-80C7-A391789CEF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78713" y="7280363"/>
            <a:ext cx="15418496" cy="7039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AEAAAE00-C92D-463D-8425-8F1D791CA8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96100" y="121787"/>
            <a:ext cx="37793335" cy="8003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594B3743-302B-4F51-A580-0CC19DC022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5513" y="2291310"/>
            <a:ext cx="26803784" cy="8984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9DE0C344-FB0C-4FF8-ABAA-914AC7C6FA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0649" y="2549436"/>
            <a:ext cx="25195557" cy="9094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4">
            <a:extLst>
              <a:ext uri="{FF2B5EF4-FFF2-40B4-BE49-F238E27FC236}">
                <a16:creationId xmlns:a16="http://schemas.microsoft.com/office/drawing/2014/main" id="{A48EBB9F-260E-4C92-9C4F-5BE5BF3060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51618" y="6667500"/>
            <a:ext cx="20146576" cy="675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0A7E180A-8581-4D7B-836C-7A90FE1AF9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2469175"/>
            <a:ext cx="37805398" cy="9716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2">
            <a:extLst>
              <a:ext uri="{FF2B5EF4-FFF2-40B4-BE49-F238E27FC236}">
                <a16:creationId xmlns:a16="http://schemas.microsoft.com/office/drawing/2014/main" id="{830E1CE6-8112-4A4B-9D7D-D42E7548FA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59651" y="1684761"/>
            <a:ext cx="30221097" cy="12901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B1F6D5A3-EA13-4B88-8180-50D2E1F2FB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0715" y="2062386"/>
            <a:ext cx="9608640" cy="7272113"/>
          </a:xfrm>
          <a:prstGeom prst="rect">
            <a:avLst/>
          </a:prstGeom>
        </p:spPr>
      </p:pic>
      <p:sp>
        <p:nvSpPr>
          <p:cNvPr id="24" name="슬라이드 번호 개체 틀 23">
            <a:extLst>
              <a:ext uri="{FF2B5EF4-FFF2-40B4-BE49-F238E27FC236}">
                <a16:creationId xmlns:a16="http://schemas.microsoft.com/office/drawing/2014/main" id="{CDF50C9F-93C6-4316-92BD-29C70DCBB68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5773400" y="34290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5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42009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회원가입 및 탈퇴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6E1EEE1F-2CC7-4051-B11A-79E0B456A8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0" y="2848083"/>
            <a:ext cx="28948086" cy="113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328159B6-CBD7-49B9-80C7-A391789CEF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78713" y="7280363"/>
            <a:ext cx="15418496" cy="7039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AEAAAE00-C92D-463D-8425-8F1D791CA8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96100" y="121787"/>
            <a:ext cx="37793335" cy="8003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594B3743-302B-4F51-A580-0CC19DC022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5513" y="2291310"/>
            <a:ext cx="26803784" cy="8984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9DE0C344-FB0C-4FF8-ABAA-914AC7C6FA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0649" y="2549436"/>
            <a:ext cx="25195557" cy="9094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4">
            <a:extLst>
              <a:ext uri="{FF2B5EF4-FFF2-40B4-BE49-F238E27FC236}">
                <a16:creationId xmlns:a16="http://schemas.microsoft.com/office/drawing/2014/main" id="{A48EBB9F-260E-4C92-9C4F-5BE5BF3060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51618" y="6667500"/>
            <a:ext cx="20146576" cy="675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0A7E180A-8581-4D7B-836C-7A90FE1AF9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2469175"/>
            <a:ext cx="37805398" cy="9716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2">
            <a:extLst>
              <a:ext uri="{FF2B5EF4-FFF2-40B4-BE49-F238E27FC236}">
                <a16:creationId xmlns:a16="http://schemas.microsoft.com/office/drawing/2014/main" id="{830E1CE6-8112-4A4B-9D7D-D42E7548FA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59651" y="1684761"/>
            <a:ext cx="30221097" cy="12901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FD5BFDA5-4DD4-45EA-932F-0B38BF4091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4657" y="1944103"/>
            <a:ext cx="9734550" cy="7749572"/>
          </a:xfrm>
          <a:prstGeom prst="rect">
            <a:avLst/>
          </a:prstGeom>
        </p:spPr>
      </p:pic>
      <p:sp>
        <p:nvSpPr>
          <p:cNvPr id="23" name="슬라이드 번호 개체 틀 22">
            <a:extLst>
              <a:ext uri="{FF2B5EF4-FFF2-40B4-BE49-F238E27FC236}">
                <a16:creationId xmlns:a16="http://schemas.microsoft.com/office/drawing/2014/main" id="{74FDA63B-2CE7-428E-BC13-875EC29698F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5773400" y="34290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764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42009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회원가입 및 탈퇴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AEAAAE00-C92D-463D-8425-8F1D791CA8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96100" y="121787"/>
            <a:ext cx="37793335" cy="8003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594B3743-302B-4F51-A580-0CC19DC022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5513" y="2291310"/>
            <a:ext cx="26803784" cy="8984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9DE0C344-FB0C-4FF8-ABAA-914AC7C6FA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0649" y="2549436"/>
            <a:ext cx="25195557" cy="9094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4">
            <a:extLst>
              <a:ext uri="{FF2B5EF4-FFF2-40B4-BE49-F238E27FC236}">
                <a16:creationId xmlns:a16="http://schemas.microsoft.com/office/drawing/2014/main" id="{A48EBB9F-260E-4C92-9C4F-5BE5BF3060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51618" y="6667500"/>
            <a:ext cx="20146576" cy="675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0A7E180A-8581-4D7B-836C-7A90FE1AF9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2469175"/>
            <a:ext cx="37805398" cy="9716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2">
            <a:extLst>
              <a:ext uri="{FF2B5EF4-FFF2-40B4-BE49-F238E27FC236}">
                <a16:creationId xmlns:a16="http://schemas.microsoft.com/office/drawing/2014/main" id="{55168899-90B8-422A-9F97-0373B9A66C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38399" y="2092237"/>
            <a:ext cx="38597449" cy="1241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7409" name="_x525822872">
            <a:extLst>
              <a:ext uri="{FF2B5EF4-FFF2-40B4-BE49-F238E27FC236}">
                <a16:creationId xmlns:a16="http://schemas.microsoft.com/office/drawing/2014/main" id="{3E86DF1A-7B54-4D60-A8EA-18B44A81CE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2549436"/>
            <a:ext cx="14119593" cy="5518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슬라이드 번호 개체 틀 18">
            <a:extLst>
              <a:ext uri="{FF2B5EF4-FFF2-40B4-BE49-F238E27FC236}">
                <a16:creationId xmlns:a16="http://schemas.microsoft.com/office/drawing/2014/main" id="{EA7677C2-8D7E-4140-BB76-17924FA4E1D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5773400" y="34290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6198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52677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회원가입 및 탈퇴 구현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9DE0C344-FB0C-4FF8-ABAA-914AC7C6FA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0649" y="2549436"/>
            <a:ext cx="25195557" cy="9094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0A7E180A-8581-4D7B-836C-7A90FE1AF9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2469175"/>
            <a:ext cx="37805398" cy="9716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8444FA92-EB8B-456B-A09B-9601BD28D4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1200" y="1507831"/>
            <a:ext cx="35145399" cy="9088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6387" name="_x525822296">
            <a:extLst>
              <a:ext uri="{FF2B5EF4-FFF2-40B4-BE49-F238E27FC236}">
                <a16:creationId xmlns:a16="http://schemas.microsoft.com/office/drawing/2014/main" id="{CAC7A9AD-36ED-448E-8A82-629FC5B7B3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8688" y="2030749"/>
            <a:ext cx="10439400" cy="7452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슬라이드 번호 개체 틀 16">
            <a:extLst>
              <a:ext uri="{FF2B5EF4-FFF2-40B4-BE49-F238E27FC236}">
                <a16:creationId xmlns:a16="http://schemas.microsoft.com/office/drawing/2014/main" id="{BEE447B4-263F-4C22-8EA3-079011251F8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5773400" y="34290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00803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64869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회원가입 및 탈퇴 테스팅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9DE0C344-FB0C-4FF8-ABAA-914AC7C6FA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0649" y="2549436"/>
            <a:ext cx="25195557" cy="9094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0A7E180A-8581-4D7B-836C-7A90FE1AF9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2469175"/>
            <a:ext cx="37805398" cy="9716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44D3FEFD-20E8-4A41-83E1-5E646B794C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0499" y="1535263"/>
            <a:ext cx="36497145" cy="8907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8433" name="_x597911032">
            <a:extLst>
              <a:ext uri="{FF2B5EF4-FFF2-40B4-BE49-F238E27FC236}">
                <a16:creationId xmlns:a16="http://schemas.microsoft.com/office/drawing/2014/main" id="{2DFD6486-A0FF-457D-BEC3-9E4C8F883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500" y="1992463"/>
            <a:ext cx="10287000" cy="7457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슬라이드 번호 개체 틀 16">
            <a:extLst>
              <a:ext uri="{FF2B5EF4-FFF2-40B4-BE49-F238E27FC236}">
                <a16:creationId xmlns:a16="http://schemas.microsoft.com/office/drawing/2014/main" id="{F8A6444A-6DAF-4B3A-9B4B-EAFDF26ADE2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5773400" y="34290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53035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64869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회원가입 및 탈퇴 테스팅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9DE0C344-FB0C-4FF8-ABAA-914AC7C6FA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0649" y="2549436"/>
            <a:ext cx="25195557" cy="9094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0A7E180A-8581-4D7B-836C-7A90FE1AF9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2469175"/>
            <a:ext cx="37805398" cy="9716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44D3FEFD-20E8-4A41-83E1-5E646B794C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0499" y="1535263"/>
            <a:ext cx="36497145" cy="8907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7D3B5894-2D8D-4BEA-8A1A-890AB5C9A1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3547" y="1945714"/>
            <a:ext cx="34969777" cy="8317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9457" name="_x523916656">
            <a:extLst>
              <a:ext uri="{FF2B5EF4-FFF2-40B4-BE49-F238E27FC236}">
                <a16:creationId xmlns:a16="http://schemas.microsoft.com/office/drawing/2014/main" id="{E4CB0A8D-BC7D-4FF3-8D27-40AF59A722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3548" y="2402914"/>
            <a:ext cx="9677400" cy="6696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9459" name="_x598041632">
            <a:extLst>
              <a:ext uri="{FF2B5EF4-FFF2-40B4-BE49-F238E27FC236}">
                <a16:creationId xmlns:a16="http://schemas.microsoft.com/office/drawing/2014/main" id="{71504674-AB8E-44C9-8D59-A70042DB8B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778" y="2359048"/>
            <a:ext cx="10017252" cy="6627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9461" name="_x596967864">
            <a:extLst>
              <a:ext uri="{FF2B5EF4-FFF2-40B4-BE49-F238E27FC236}">
                <a16:creationId xmlns:a16="http://schemas.microsoft.com/office/drawing/2014/main" id="{5073B502-FAEC-419F-9F4E-7AF7830970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7401" y="2371011"/>
            <a:ext cx="11182415" cy="6728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9463" name="_x596970816">
            <a:extLst>
              <a:ext uri="{FF2B5EF4-FFF2-40B4-BE49-F238E27FC236}">
                <a16:creationId xmlns:a16="http://schemas.microsoft.com/office/drawing/2014/main" id="{1621C91A-F75C-4EB1-9B10-EC5305BE89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00" y="7034732"/>
            <a:ext cx="9651806" cy="2817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슬라이드 번호 개체 틀 22">
            <a:extLst>
              <a:ext uri="{FF2B5EF4-FFF2-40B4-BE49-F238E27FC236}">
                <a16:creationId xmlns:a16="http://schemas.microsoft.com/office/drawing/2014/main" id="{A87D49A8-063E-4A50-957B-CE28D1A85FD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5773400" y="34290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318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4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4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4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94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94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94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94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94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94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79849" y="1008789"/>
            <a:ext cx="6661852" cy="159995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248543" y="2187396"/>
            <a:ext cx="3788625" cy="408869"/>
            <a:chOff x="7248543" y="2187396"/>
            <a:chExt cx="3788625" cy="40886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248543" y="2187396"/>
              <a:ext cx="3788625" cy="40886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586933" y="3654128"/>
            <a:ext cx="2977457" cy="2977457"/>
            <a:chOff x="4586933" y="3654128"/>
            <a:chExt cx="2977457" cy="2977457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4586933" y="3654128"/>
              <a:ext cx="2977457" cy="2977457"/>
              <a:chOff x="4586933" y="3654128"/>
              <a:chExt cx="2977457" cy="2977457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4586933" y="3654128"/>
                <a:ext cx="2977457" cy="2977457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5077677" y="4328742"/>
              <a:ext cx="1853439" cy="1588130"/>
              <a:chOff x="5077677" y="4328742"/>
              <a:chExt cx="1853439" cy="1588130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5077677" y="4328742"/>
                <a:ext cx="1853439" cy="1588130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10491709" y="3654128"/>
            <a:ext cx="2977457" cy="2977457"/>
            <a:chOff x="10491709" y="3654128"/>
            <a:chExt cx="2977457" cy="2977457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0491709" y="3654128"/>
              <a:ext cx="2977457" cy="2977457"/>
              <a:chOff x="10491709" y="3654128"/>
              <a:chExt cx="2977457" cy="2977457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0491709" y="3654128"/>
                <a:ext cx="2977457" cy="2977457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1132438" y="4622318"/>
              <a:ext cx="1540097" cy="1117269"/>
              <a:chOff x="11132438" y="4622318"/>
              <a:chExt cx="1540097" cy="1117269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1132438" y="4622318"/>
                <a:ext cx="1540097" cy="1117269"/>
              </a:xfrm>
              <a:prstGeom prst="rect">
                <a:avLst/>
              </a:prstGeom>
            </p:spPr>
          </p:pic>
        </p:grpSp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758103" y="7317980"/>
            <a:ext cx="2731243" cy="685696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0824589" y="7117515"/>
            <a:ext cx="2311698" cy="972343"/>
            <a:chOff x="10824589" y="7117515"/>
            <a:chExt cx="2311698" cy="972343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060227" y="7060373"/>
              <a:ext cx="2004433" cy="685696"/>
            </a:xfrm>
            <a:prstGeom prst="rect">
              <a:avLst/>
            </a:prstGeom>
          </p:spPr>
        </p:pic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767447" y="7575586"/>
              <a:ext cx="2400599" cy="685696"/>
            </a:xfrm>
            <a:prstGeom prst="rect">
              <a:avLst/>
            </a:prstGeom>
          </p:spPr>
        </p:pic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F6F0ACF1-5A50-4645-B1FC-B72F901123E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64869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회원가입 및 탈퇴 테스팅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9DE0C344-FB0C-4FF8-ABAA-914AC7C6FA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0649" y="2549436"/>
            <a:ext cx="25195557" cy="9094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0A7E180A-8581-4D7B-836C-7A90FE1AF9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2469175"/>
            <a:ext cx="37805398" cy="9716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44D3FEFD-20E8-4A41-83E1-5E646B794C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0499" y="1535263"/>
            <a:ext cx="36497145" cy="8907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7D3B5894-2D8D-4BEA-8A1A-890AB5C9A1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3547" y="1945714"/>
            <a:ext cx="34969777" cy="8317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D87E8E62-2DF6-4C09-862A-A733EFA3C5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0999" y="1855964"/>
            <a:ext cx="33753783" cy="7951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481" name="_x596969664">
            <a:extLst>
              <a:ext uri="{FF2B5EF4-FFF2-40B4-BE49-F238E27FC236}">
                <a16:creationId xmlns:a16="http://schemas.microsoft.com/office/drawing/2014/main" id="{AFEA8EF0-F7C9-4455-B9A5-3BF6319657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2313164"/>
            <a:ext cx="9241270" cy="6639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슬라이드 번호 개체 틀 23">
            <a:extLst>
              <a:ext uri="{FF2B5EF4-FFF2-40B4-BE49-F238E27FC236}">
                <a16:creationId xmlns:a16="http://schemas.microsoft.com/office/drawing/2014/main" id="{DBCA6D56-66DE-4ECE-BC59-84312916BE4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5773400" y="34290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51656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64869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회원가입 및 탈퇴 테스팅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9DE0C344-FB0C-4FF8-ABAA-914AC7C6FA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0649" y="2549436"/>
            <a:ext cx="25195557" cy="9094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0A7E180A-8581-4D7B-836C-7A90FE1AF9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2469175"/>
            <a:ext cx="37805398" cy="9716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44D3FEFD-20E8-4A41-83E1-5E646B794C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0499" y="1535263"/>
            <a:ext cx="36497145" cy="8907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7D3B5894-2D8D-4BEA-8A1A-890AB5C9A1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3547" y="1945714"/>
            <a:ext cx="34969777" cy="8317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D87E8E62-2DF6-4C09-862A-A733EFA3C5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0999" y="1855964"/>
            <a:ext cx="33753783" cy="7951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481" name="_x596969664">
            <a:extLst>
              <a:ext uri="{FF2B5EF4-FFF2-40B4-BE49-F238E27FC236}">
                <a16:creationId xmlns:a16="http://schemas.microsoft.com/office/drawing/2014/main" id="{AFEA8EF0-F7C9-4455-B9A5-3BF6319657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2313164"/>
            <a:ext cx="9241270" cy="6639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BA926A4C-6560-4F8E-9437-642695BA41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02491" y="6250475"/>
            <a:ext cx="9047770" cy="3348495"/>
          </a:xfrm>
          <a:prstGeom prst="rect">
            <a:avLst/>
          </a:prstGeom>
        </p:spPr>
      </p:pic>
      <p:sp>
        <p:nvSpPr>
          <p:cNvPr id="25" name="슬라이드 번호 개체 틀 24">
            <a:extLst>
              <a:ext uri="{FF2B5EF4-FFF2-40B4-BE49-F238E27FC236}">
                <a16:creationId xmlns:a16="http://schemas.microsoft.com/office/drawing/2014/main" id="{3ED876E9-CEB2-4368-8698-BB38219A481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5773400" y="34290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390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64869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회원가입 및 탈퇴 테스팅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9DE0C344-FB0C-4FF8-ABAA-914AC7C6FA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0649" y="2549436"/>
            <a:ext cx="25195557" cy="9094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0A7E180A-8581-4D7B-836C-7A90FE1AF9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2469175"/>
            <a:ext cx="37805398" cy="9716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44D3FEFD-20E8-4A41-83E1-5E646B794C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0499" y="1535263"/>
            <a:ext cx="36497145" cy="8907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7D3B5894-2D8D-4BEA-8A1A-890AB5C9A1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3547" y="1945714"/>
            <a:ext cx="34969777" cy="8317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D87E8E62-2DF6-4C09-862A-A733EFA3C5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0999" y="1855964"/>
            <a:ext cx="33753783" cy="7951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481" name="_x596969664">
            <a:extLst>
              <a:ext uri="{FF2B5EF4-FFF2-40B4-BE49-F238E27FC236}">
                <a16:creationId xmlns:a16="http://schemas.microsoft.com/office/drawing/2014/main" id="{AFEA8EF0-F7C9-4455-B9A5-3BF6319657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2313164"/>
            <a:ext cx="9241270" cy="6639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BA926A4C-6560-4F8E-9437-642695BA41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02491" y="6250475"/>
            <a:ext cx="9047770" cy="3348495"/>
          </a:xfrm>
          <a:prstGeom prst="rect">
            <a:avLst/>
          </a:prstGeom>
        </p:spPr>
      </p:pic>
      <p:sp>
        <p:nvSpPr>
          <p:cNvPr id="25" name="슬라이드 번호 개체 틀 24">
            <a:extLst>
              <a:ext uri="{FF2B5EF4-FFF2-40B4-BE49-F238E27FC236}">
                <a16:creationId xmlns:a16="http://schemas.microsoft.com/office/drawing/2014/main" id="{1509C4E5-6DEA-48D9-AFD0-165E546F4F7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5773400" y="34290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644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64869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회원가입 및 탈퇴 테스팅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9DE0C344-FB0C-4FF8-ABAA-914AC7C6FA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0649" y="2549436"/>
            <a:ext cx="25195557" cy="9094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0A7E180A-8581-4D7B-836C-7A90FE1AF9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2469175"/>
            <a:ext cx="37805398" cy="9716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44D3FEFD-20E8-4A41-83E1-5E646B794C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0499" y="1535263"/>
            <a:ext cx="36497145" cy="8907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7D3B5894-2D8D-4BEA-8A1A-890AB5C9A1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3547" y="1945714"/>
            <a:ext cx="34969777" cy="8317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D87E8E62-2DF6-4C09-862A-A733EFA3C5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0999" y="1855964"/>
            <a:ext cx="33753783" cy="7951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59CD4CBE-9107-41C0-8580-AA61E6A61C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4550" y="1372997"/>
            <a:ext cx="38597449" cy="888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1505" name="_x600350280">
            <a:extLst>
              <a:ext uri="{FF2B5EF4-FFF2-40B4-BE49-F238E27FC236}">
                <a16:creationId xmlns:a16="http://schemas.microsoft.com/office/drawing/2014/main" id="{970B1057-DC15-4994-8ABF-EC22DA6D58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4551" y="1830197"/>
            <a:ext cx="10972800" cy="6915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슬라이드 번호 개체 틀 24">
            <a:extLst>
              <a:ext uri="{FF2B5EF4-FFF2-40B4-BE49-F238E27FC236}">
                <a16:creationId xmlns:a16="http://schemas.microsoft.com/office/drawing/2014/main" id="{CB167D0C-1860-45AE-87FB-50A2C3DF2AA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5773400" y="34290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66659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64869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회원가입 및 탈퇴 테스팅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9DE0C344-FB0C-4FF8-ABAA-914AC7C6FA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0649" y="2549436"/>
            <a:ext cx="25195557" cy="9094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0A7E180A-8581-4D7B-836C-7A90FE1AF9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2469175"/>
            <a:ext cx="37805398" cy="9716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44D3FEFD-20E8-4A41-83E1-5E646B794C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0499" y="1535263"/>
            <a:ext cx="36497145" cy="8907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7D3B5894-2D8D-4BEA-8A1A-890AB5C9A1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3547" y="1945714"/>
            <a:ext cx="34969777" cy="8317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D87E8E62-2DF6-4C09-862A-A733EFA3C5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0999" y="1855964"/>
            <a:ext cx="33753783" cy="7951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59CD4CBE-9107-41C0-8580-AA61E6A61C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4550" y="1372997"/>
            <a:ext cx="38597449" cy="888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2">
            <a:extLst>
              <a:ext uri="{FF2B5EF4-FFF2-40B4-BE49-F238E27FC236}">
                <a16:creationId xmlns:a16="http://schemas.microsoft.com/office/drawing/2014/main" id="{27A8D865-8527-4D89-9167-A157A69E9E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3689127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2531" name="_x523944952">
            <a:extLst>
              <a:ext uri="{FF2B5EF4-FFF2-40B4-BE49-F238E27FC236}">
                <a16:creationId xmlns:a16="http://schemas.microsoft.com/office/drawing/2014/main" id="{F79B8393-7D84-4A2A-88DF-D8BF39301C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2994" y="1875401"/>
            <a:ext cx="10489206" cy="6078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29" name="_x600354024">
            <a:extLst>
              <a:ext uri="{FF2B5EF4-FFF2-40B4-BE49-F238E27FC236}">
                <a16:creationId xmlns:a16="http://schemas.microsoft.com/office/drawing/2014/main" id="{94E60E37-0B3E-47F1-A8DE-79CAB669C9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5144" y="7283010"/>
            <a:ext cx="9174279" cy="2400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슬라이드 번호 개체 틀 26">
            <a:extLst>
              <a:ext uri="{FF2B5EF4-FFF2-40B4-BE49-F238E27FC236}">
                <a16:creationId xmlns:a16="http://schemas.microsoft.com/office/drawing/2014/main" id="{F4A53588-1183-440A-A21C-3097A503F02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5773400" y="34290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02786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64869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회원가입 및 탈퇴 테스팅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9DE0C344-FB0C-4FF8-ABAA-914AC7C6FA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0649" y="2549436"/>
            <a:ext cx="25195557" cy="9094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0A7E180A-8581-4D7B-836C-7A90FE1AF9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2469175"/>
            <a:ext cx="37805398" cy="9716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44D3FEFD-20E8-4A41-83E1-5E646B794C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0499" y="1535263"/>
            <a:ext cx="36497145" cy="8907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7D3B5894-2D8D-4BEA-8A1A-890AB5C9A1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3547" y="1945714"/>
            <a:ext cx="34969777" cy="8317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D87E8E62-2DF6-4C09-862A-A733EFA3C5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0999" y="1855964"/>
            <a:ext cx="33753783" cy="7951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59CD4CBE-9107-41C0-8580-AA61E6A61C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4550" y="1372997"/>
            <a:ext cx="38597449" cy="888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2">
            <a:extLst>
              <a:ext uri="{FF2B5EF4-FFF2-40B4-BE49-F238E27FC236}">
                <a16:creationId xmlns:a16="http://schemas.microsoft.com/office/drawing/2014/main" id="{27A8D865-8527-4D89-9167-A157A69E9E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3689127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2531" name="_x523944952">
            <a:extLst>
              <a:ext uri="{FF2B5EF4-FFF2-40B4-BE49-F238E27FC236}">
                <a16:creationId xmlns:a16="http://schemas.microsoft.com/office/drawing/2014/main" id="{F79B8393-7D84-4A2A-88DF-D8BF39301C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2994" y="1875401"/>
            <a:ext cx="10489206" cy="6078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29" name="_x600354024">
            <a:extLst>
              <a:ext uri="{FF2B5EF4-FFF2-40B4-BE49-F238E27FC236}">
                <a16:creationId xmlns:a16="http://schemas.microsoft.com/office/drawing/2014/main" id="{94E60E37-0B3E-47F1-A8DE-79CAB669C9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5144" y="7283010"/>
            <a:ext cx="9174279" cy="2400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ED699935-1A1E-4F31-A502-767FDBA768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94716" y="3780987"/>
            <a:ext cx="10430287" cy="3076441"/>
          </a:xfrm>
          <a:prstGeom prst="rect">
            <a:avLst/>
          </a:prstGeom>
        </p:spPr>
      </p:pic>
      <p:sp>
        <p:nvSpPr>
          <p:cNvPr id="28" name="슬라이드 번호 개체 틀 27">
            <a:extLst>
              <a:ext uri="{FF2B5EF4-FFF2-40B4-BE49-F238E27FC236}">
                <a16:creationId xmlns:a16="http://schemas.microsoft.com/office/drawing/2014/main" id="{3A5D00F2-0E7B-4105-B4B7-C8F5E745EEA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5773400" y="34290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274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64869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회원가입 및 탈퇴 테스팅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9DE0C344-FB0C-4FF8-ABAA-914AC7C6FA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0649" y="2549436"/>
            <a:ext cx="25195557" cy="9094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0A7E180A-8581-4D7B-836C-7A90FE1AF9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2469175"/>
            <a:ext cx="37805398" cy="9716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44D3FEFD-20E8-4A41-83E1-5E646B794C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0499" y="1535263"/>
            <a:ext cx="36497145" cy="8907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7D3B5894-2D8D-4BEA-8A1A-890AB5C9A1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3547" y="1945714"/>
            <a:ext cx="34969777" cy="8317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D87E8E62-2DF6-4C09-862A-A733EFA3C5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0999" y="1855964"/>
            <a:ext cx="33753783" cy="7951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2">
            <a:extLst>
              <a:ext uri="{FF2B5EF4-FFF2-40B4-BE49-F238E27FC236}">
                <a16:creationId xmlns:a16="http://schemas.microsoft.com/office/drawing/2014/main" id="{77832872-8CFC-43B5-B99C-8E68D2FAAC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02840" y="2649304"/>
            <a:ext cx="30748931" cy="7934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3553" name="_x523945888">
            <a:extLst>
              <a:ext uri="{FF2B5EF4-FFF2-40B4-BE49-F238E27FC236}">
                <a16:creationId xmlns:a16="http://schemas.microsoft.com/office/drawing/2014/main" id="{31C9D064-53D9-46A5-A5F8-90E209642C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9846" y="2253526"/>
            <a:ext cx="10909254" cy="6825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슬라이드 번호 개체 틀 25">
            <a:extLst>
              <a:ext uri="{FF2B5EF4-FFF2-40B4-BE49-F238E27FC236}">
                <a16:creationId xmlns:a16="http://schemas.microsoft.com/office/drawing/2014/main" id="{9F236D70-3701-4BBD-8402-E5D0D81AEB1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5773400" y="34290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20086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64869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회원가입 및 탈퇴 테스팅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9DE0C344-FB0C-4FF8-ABAA-914AC7C6FA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0649" y="2549436"/>
            <a:ext cx="25195557" cy="9094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0A7E180A-8581-4D7B-836C-7A90FE1AF9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2469175"/>
            <a:ext cx="37805398" cy="9716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44D3FEFD-20E8-4A41-83E1-5E646B794C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0499" y="1535263"/>
            <a:ext cx="36497145" cy="8907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7D3B5894-2D8D-4BEA-8A1A-890AB5C9A1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3547" y="1945714"/>
            <a:ext cx="34969777" cy="8317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D87E8E62-2DF6-4C09-862A-A733EFA3C5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0999" y="1855964"/>
            <a:ext cx="33753783" cy="7951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2">
            <a:extLst>
              <a:ext uri="{FF2B5EF4-FFF2-40B4-BE49-F238E27FC236}">
                <a16:creationId xmlns:a16="http://schemas.microsoft.com/office/drawing/2014/main" id="{77832872-8CFC-43B5-B99C-8E68D2FAAC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02840" y="2649304"/>
            <a:ext cx="30748931" cy="7934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12C84E6-62D4-4356-8797-C7EB54972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8" y="2092236"/>
            <a:ext cx="33772767" cy="91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4577" name="_x531077576">
            <a:extLst>
              <a:ext uri="{FF2B5EF4-FFF2-40B4-BE49-F238E27FC236}">
                <a16:creationId xmlns:a16="http://schemas.microsoft.com/office/drawing/2014/main" id="{E59FA819-CB6D-4A47-8BE5-AEF71DCE3B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1859" y="2549436"/>
            <a:ext cx="10415142" cy="5829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4579" name="_x523973752">
            <a:extLst>
              <a:ext uri="{FF2B5EF4-FFF2-40B4-BE49-F238E27FC236}">
                <a16:creationId xmlns:a16="http://schemas.microsoft.com/office/drawing/2014/main" id="{D8B5FB8A-8373-4ECF-86FD-C148E7361B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6098" y="7556303"/>
            <a:ext cx="9596443" cy="2381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2008388B-09D5-44DD-ADD0-13EB456C26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08366" y="5143500"/>
            <a:ext cx="6734175" cy="2056154"/>
          </a:xfrm>
          <a:prstGeom prst="rect">
            <a:avLst/>
          </a:prstGeom>
        </p:spPr>
      </p:pic>
      <p:sp>
        <p:nvSpPr>
          <p:cNvPr id="29" name="슬라이드 번호 개체 틀 28">
            <a:extLst>
              <a:ext uri="{FF2B5EF4-FFF2-40B4-BE49-F238E27FC236}">
                <a16:creationId xmlns:a16="http://schemas.microsoft.com/office/drawing/2014/main" id="{A3FF952B-35D3-4D84-AEF6-BBAF2FF0A48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5773400" y="34290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272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5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5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5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64869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회원가입 및 탈퇴 테스팅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9DE0C344-FB0C-4FF8-ABAA-914AC7C6FA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0649" y="2549436"/>
            <a:ext cx="25195557" cy="9094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0A7E180A-8581-4D7B-836C-7A90FE1AF9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2469175"/>
            <a:ext cx="37805398" cy="9716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44D3FEFD-20E8-4A41-83E1-5E646B794C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0499" y="1535263"/>
            <a:ext cx="36497145" cy="8907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7D3B5894-2D8D-4BEA-8A1A-890AB5C9A1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3547" y="1945714"/>
            <a:ext cx="34969777" cy="8317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D87E8E62-2DF6-4C09-862A-A733EFA3C5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0999" y="1855964"/>
            <a:ext cx="33753783" cy="7951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2">
            <a:extLst>
              <a:ext uri="{FF2B5EF4-FFF2-40B4-BE49-F238E27FC236}">
                <a16:creationId xmlns:a16="http://schemas.microsoft.com/office/drawing/2014/main" id="{77832872-8CFC-43B5-B99C-8E68D2FAAC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02840" y="2649304"/>
            <a:ext cx="30748931" cy="7934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12C84E6-62D4-4356-8797-C7EB54972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8" y="2092236"/>
            <a:ext cx="33772767" cy="91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7A32BD5C-B437-42F3-9C1B-1F1282E9EB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0498" y="1488515"/>
            <a:ext cx="36989221" cy="951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5601" name="_x598292936">
            <a:extLst>
              <a:ext uri="{FF2B5EF4-FFF2-40B4-BE49-F238E27FC236}">
                <a16:creationId xmlns:a16="http://schemas.microsoft.com/office/drawing/2014/main" id="{58970753-2432-45BB-9175-4238069B7E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499" y="1945714"/>
            <a:ext cx="10818869" cy="6821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슬라이드 번호 개체 틀 28">
            <a:extLst>
              <a:ext uri="{FF2B5EF4-FFF2-40B4-BE49-F238E27FC236}">
                <a16:creationId xmlns:a16="http://schemas.microsoft.com/office/drawing/2014/main" id="{B3329150-B07D-41A8-ABDE-3D6BC985138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5773400" y="34290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70292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64869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회원가입 및 탈퇴 테스팅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9DE0C344-FB0C-4FF8-ABAA-914AC7C6FA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0649" y="2549436"/>
            <a:ext cx="25195557" cy="9094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0A7E180A-8581-4D7B-836C-7A90FE1AF9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2469175"/>
            <a:ext cx="37805398" cy="9716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44D3FEFD-20E8-4A41-83E1-5E646B794C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0499" y="1535263"/>
            <a:ext cx="36497145" cy="8907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7D3B5894-2D8D-4BEA-8A1A-890AB5C9A1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3547" y="1945714"/>
            <a:ext cx="34969777" cy="8317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D87E8E62-2DF6-4C09-862A-A733EFA3C5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0999" y="1855964"/>
            <a:ext cx="33753783" cy="7951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2">
            <a:extLst>
              <a:ext uri="{FF2B5EF4-FFF2-40B4-BE49-F238E27FC236}">
                <a16:creationId xmlns:a16="http://schemas.microsoft.com/office/drawing/2014/main" id="{77832872-8CFC-43B5-B99C-8E68D2FAAC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02840" y="2649304"/>
            <a:ext cx="30748931" cy="7934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12C84E6-62D4-4356-8797-C7EB54972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8" y="2092236"/>
            <a:ext cx="33772767" cy="91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7A32BD5C-B437-42F3-9C1B-1F1282E9EB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0498" y="1488515"/>
            <a:ext cx="36989221" cy="951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2">
            <a:extLst>
              <a:ext uri="{FF2B5EF4-FFF2-40B4-BE49-F238E27FC236}">
                <a16:creationId xmlns:a16="http://schemas.microsoft.com/office/drawing/2014/main" id="{C6031717-A8E3-46AD-921D-18B1099D0B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62734" y="1838857"/>
            <a:ext cx="37117103" cy="10037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6625" name="_x523973536">
            <a:extLst>
              <a:ext uri="{FF2B5EF4-FFF2-40B4-BE49-F238E27FC236}">
                <a16:creationId xmlns:a16="http://schemas.microsoft.com/office/drawing/2014/main" id="{5F483728-C169-4C96-8AC4-13185ADC31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2735" y="2296056"/>
            <a:ext cx="11413701" cy="6356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6627" name="_x193618536">
            <a:extLst>
              <a:ext uri="{FF2B5EF4-FFF2-40B4-BE49-F238E27FC236}">
                <a16:creationId xmlns:a16="http://schemas.microsoft.com/office/drawing/2014/main" id="{F9F42868-8D99-4C18-B93E-EA596C37E6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4400" y="7188994"/>
            <a:ext cx="9113623" cy="2376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F83B4AFA-3B5D-47C0-B0BB-9D800AC205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35184" y="4739547"/>
            <a:ext cx="6734175" cy="2056154"/>
          </a:xfrm>
          <a:prstGeom prst="rect">
            <a:avLst/>
          </a:prstGeom>
        </p:spPr>
      </p:pic>
      <p:sp>
        <p:nvSpPr>
          <p:cNvPr id="31" name="슬라이드 번호 개체 틀 30">
            <a:extLst>
              <a:ext uri="{FF2B5EF4-FFF2-40B4-BE49-F238E27FC236}">
                <a16:creationId xmlns:a16="http://schemas.microsoft.com/office/drawing/2014/main" id="{3CD838E3-9FB7-4948-99A2-0A9FDF2FEE1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5773400" y="34290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514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6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66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66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588321" y="216093"/>
            <a:ext cx="5657066" cy="109711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62444" y="965289"/>
            <a:ext cx="3788625" cy="408869"/>
            <a:chOff x="462444" y="965289"/>
            <a:chExt cx="3788625" cy="40886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2444" y="965289"/>
              <a:ext cx="3788625" cy="40886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691468" y="1374158"/>
            <a:ext cx="9366421" cy="7968012"/>
            <a:chOff x="4691468" y="1374158"/>
            <a:chExt cx="9366421" cy="796801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91468" y="1374158"/>
              <a:ext cx="9366421" cy="796801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833292" y="1951553"/>
            <a:ext cx="3284223" cy="7768257"/>
            <a:chOff x="10833292" y="1951553"/>
            <a:chExt cx="3284223" cy="776825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833292" y="1951553"/>
              <a:ext cx="3284223" cy="7768257"/>
            </a:xfrm>
            <a:prstGeom prst="rect">
              <a:avLst/>
            </a:prstGeom>
          </p:spPr>
        </p:pic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15F1A54-A18A-4A54-941C-7D204DFA031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5773400" y="34290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t>5</a:t>
            </a:fld>
            <a:endParaRPr lang="en-US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64869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회원가입 및 탈퇴 테스팅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9DE0C344-FB0C-4FF8-ABAA-914AC7C6FA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0649" y="2549436"/>
            <a:ext cx="25195557" cy="9094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0A7E180A-8581-4D7B-836C-7A90FE1AF9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2469175"/>
            <a:ext cx="37805398" cy="9716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44D3FEFD-20E8-4A41-83E1-5E646B794C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0499" y="1535263"/>
            <a:ext cx="36497145" cy="8907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7D3B5894-2D8D-4BEA-8A1A-890AB5C9A1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3547" y="1945714"/>
            <a:ext cx="34969777" cy="8317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D87E8E62-2DF6-4C09-862A-A733EFA3C5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0999" y="1855964"/>
            <a:ext cx="33753783" cy="7951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2">
            <a:extLst>
              <a:ext uri="{FF2B5EF4-FFF2-40B4-BE49-F238E27FC236}">
                <a16:creationId xmlns:a16="http://schemas.microsoft.com/office/drawing/2014/main" id="{77832872-8CFC-43B5-B99C-8E68D2FAAC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02840" y="2649304"/>
            <a:ext cx="30748931" cy="7934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12C84E6-62D4-4356-8797-C7EB54972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8" y="2092236"/>
            <a:ext cx="33772767" cy="91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F66DCBCF-FAE4-4AE8-9BFD-097E106AB5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34633" y="1678838"/>
            <a:ext cx="35175936" cy="9244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7649" name="_x193618320">
            <a:extLst>
              <a:ext uri="{FF2B5EF4-FFF2-40B4-BE49-F238E27FC236}">
                <a16:creationId xmlns:a16="http://schemas.microsoft.com/office/drawing/2014/main" id="{BEFC6A8F-2264-4172-9BFF-9A677D76C3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2486" y="2136038"/>
            <a:ext cx="10512573" cy="6615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슬라이드 번호 개체 틀 29">
            <a:extLst>
              <a:ext uri="{FF2B5EF4-FFF2-40B4-BE49-F238E27FC236}">
                <a16:creationId xmlns:a16="http://schemas.microsoft.com/office/drawing/2014/main" id="{37EA4F2F-E9F1-4F92-B6A1-65BEF25D39A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5773400" y="34290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11154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64869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회원가입 및 탈퇴 테스팅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9DE0C344-FB0C-4FF8-ABAA-914AC7C6FA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0649" y="2549436"/>
            <a:ext cx="25195557" cy="9094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0A7E180A-8581-4D7B-836C-7A90FE1AF9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2469175"/>
            <a:ext cx="37805398" cy="9716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44D3FEFD-20E8-4A41-83E1-5E646B794C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0499" y="1535263"/>
            <a:ext cx="36497145" cy="8907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7D3B5894-2D8D-4BEA-8A1A-890AB5C9A1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3547" y="1945714"/>
            <a:ext cx="34969777" cy="8317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D87E8E62-2DF6-4C09-862A-A733EFA3C5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0999" y="1855964"/>
            <a:ext cx="33753783" cy="7951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2">
            <a:extLst>
              <a:ext uri="{FF2B5EF4-FFF2-40B4-BE49-F238E27FC236}">
                <a16:creationId xmlns:a16="http://schemas.microsoft.com/office/drawing/2014/main" id="{77832872-8CFC-43B5-B99C-8E68D2FAAC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02840" y="2649304"/>
            <a:ext cx="30748931" cy="7934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12C84E6-62D4-4356-8797-C7EB54972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8" y="2092236"/>
            <a:ext cx="33772767" cy="91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F66DCBCF-FAE4-4AE8-9BFD-097E106AB5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34633" y="1678838"/>
            <a:ext cx="35175936" cy="9244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8673" name="_x193619256">
            <a:extLst>
              <a:ext uri="{FF2B5EF4-FFF2-40B4-BE49-F238E27FC236}">
                <a16:creationId xmlns:a16="http://schemas.microsoft.com/office/drawing/2014/main" id="{CDD31B26-B5AE-4B3C-9617-7BB6572A1E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4633" y="2780034"/>
            <a:ext cx="10475268" cy="5971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8675" name="_x523957048">
            <a:extLst>
              <a:ext uri="{FF2B5EF4-FFF2-40B4-BE49-F238E27FC236}">
                <a16:creationId xmlns:a16="http://schemas.microsoft.com/office/drawing/2014/main" id="{03081303-AF82-4ECB-A8AB-C541076951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2267" y="7356378"/>
            <a:ext cx="8867575" cy="2528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7D85B2D8-E5F5-4062-A46F-561C96F161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16797" y="5004976"/>
            <a:ext cx="6734175" cy="2056154"/>
          </a:xfrm>
          <a:prstGeom prst="rect">
            <a:avLst/>
          </a:prstGeom>
        </p:spPr>
      </p:pic>
      <p:sp>
        <p:nvSpPr>
          <p:cNvPr id="28672" name="슬라이드 번호 개체 틀 28671">
            <a:extLst>
              <a:ext uri="{FF2B5EF4-FFF2-40B4-BE49-F238E27FC236}">
                <a16:creationId xmlns:a16="http://schemas.microsoft.com/office/drawing/2014/main" id="{857B19B5-D2E5-4626-895F-8DA965021CE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5773400" y="34290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848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86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86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86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64869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메일 북마크 추가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9DE0C344-FB0C-4FF8-ABAA-914AC7C6FA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0649" y="2549436"/>
            <a:ext cx="25195557" cy="9094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0A7E180A-8581-4D7B-836C-7A90FE1AF9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2469175"/>
            <a:ext cx="37805398" cy="9716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44D3FEFD-20E8-4A41-83E1-5E646B794C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0499" y="1535263"/>
            <a:ext cx="36497145" cy="8907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7D3B5894-2D8D-4BEA-8A1A-890AB5C9A1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3547" y="1945714"/>
            <a:ext cx="34969777" cy="8317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D87E8E62-2DF6-4C09-862A-A733EFA3C5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0999" y="1855964"/>
            <a:ext cx="33753783" cy="7951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12C84E6-62D4-4356-8797-C7EB54972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8" y="2092236"/>
            <a:ext cx="33772767" cy="91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9697" name="_x523956688">
            <a:extLst>
              <a:ext uri="{FF2B5EF4-FFF2-40B4-BE49-F238E27FC236}">
                <a16:creationId xmlns:a16="http://schemas.microsoft.com/office/drawing/2014/main" id="{AE0AF40F-4262-428D-AC0A-97CABCC42B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0143" y="1722047"/>
            <a:ext cx="9486901" cy="7961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슬라이드 번호 개체 틀 30">
            <a:extLst>
              <a:ext uri="{FF2B5EF4-FFF2-40B4-BE49-F238E27FC236}">
                <a16:creationId xmlns:a16="http://schemas.microsoft.com/office/drawing/2014/main" id="{E2442DD3-CFB6-4CE2-AB2A-4D14C5D572D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5773400" y="34290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07763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64869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메일 북마크 추가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9DE0C344-FB0C-4FF8-ABAA-914AC7C6FA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0649" y="2549436"/>
            <a:ext cx="25195557" cy="9094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0A7E180A-8581-4D7B-836C-7A90FE1AF9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2469175"/>
            <a:ext cx="37805398" cy="9716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44D3FEFD-20E8-4A41-83E1-5E646B794C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0499" y="1535263"/>
            <a:ext cx="36497145" cy="8907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7D3B5894-2D8D-4BEA-8A1A-890AB5C9A1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3547" y="1945714"/>
            <a:ext cx="34969777" cy="8317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D87E8E62-2DF6-4C09-862A-A733EFA3C5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0999" y="1855964"/>
            <a:ext cx="33753783" cy="7951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12C84E6-62D4-4356-8797-C7EB54972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8" y="2092236"/>
            <a:ext cx="33772767" cy="91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AE193C6A-0D82-4959-A01D-D9C700823F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400" y="3451780"/>
            <a:ext cx="13023248" cy="3756114"/>
          </a:xfrm>
          <a:prstGeom prst="rect">
            <a:avLst/>
          </a:prstGeom>
        </p:spPr>
      </p:pic>
      <p:sp>
        <p:nvSpPr>
          <p:cNvPr id="32" name="슬라이드 번호 개체 틀 31">
            <a:extLst>
              <a:ext uri="{FF2B5EF4-FFF2-40B4-BE49-F238E27FC236}">
                <a16:creationId xmlns:a16="http://schemas.microsoft.com/office/drawing/2014/main" id="{77893EB9-7733-4AD1-B8B6-1D93A3E5F0F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5773400" y="34290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2753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64869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메일 북마크 추가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9DE0C344-FB0C-4FF8-ABAA-914AC7C6FA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0649" y="2549436"/>
            <a:ext cx="25195557" cy="9094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0A7E180A-8581-4D7B-836C-7A90FE1AF9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2469175"/>
            <a:ext cx="37805398" cy="9716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44D3FEFD-20E8-4A41-83E1-5E646B794C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0499" y="1535263"/>
            <a:ext cx="36497145" cy="8907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7D3B5894-2D8D-4BEA-8A1A-890AB5C9A1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3547" y="1945714"/>
            <a:ext cx="34969777" cy="8317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D87E8E62-2DF6-4C09-862A-A733EFA3C5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0999" y="1855964"/>
            <a:ext cx="33753783" cy="7951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12C84E6-62D4-4356-8797-C7EB54972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8" y="2092236"/>
            <a:ext cx="33772767" cy="91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2">
            <a:extLst>
              <a:ext uri="{FF2B5EF4-FFF2-40B4-BE49-F238E27FC236}">
                <a16:creationId xmlns:a16="http://schemas.microsoft.com/office/drawing/2014/main" id="{F8A73589-A766-4993-9633-8052E45986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6279" y="1488514"/>
            <a:ext cx="30605959" cy="830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0721" name="_x523956400">
            <a:extLst>
              <a:ext uri="{FF2B5EF4-FFF2-40B4-BE49-F238E27FC236}">
                <a16:creationId xmlns:a16="http://schemas.microsoft.com/office/drawing/2014/main" id="{9CA1C71E-685C-4BC3-A47B-CB6ECB4418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6280" y="1945714"/>
            <a:ext cx="11110616" cy="6608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720" name="슬라이드 번호 개체 틀 30719">
            <a:extLst>
              <a:ext uri="{FF2B5EF4-FFF2-40B4-BE49-F238E27FC236}">
                <a16:creationId xmlns:a16="http://schemas.microsoft.com/office/drawing/2014/main" id="{4A7669C3-B75D-4005-AC00-55D6AD43F80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5773400" y="34290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83516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64869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메일 북마크 추가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9DE0C344-FB0C-4FF8-ABAA-914AC7C6FA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0649" y="2549436"/>
            <a:ext cx="25195557" cy="9094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0A7E180A-8581-4D7B-836C-7A90FE1AF9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2469175"/>
            <a:ext cx="37805398" cy="9716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44D3FEFD-20E8-4A41-83E1-5E646B794C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0499" y="1535263"/>
            <a:ext cx="36497145" cy="8907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7D3B5894-2D8D-4BEA-8A1A-890AB5C9A1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3547" y="1945714"/>
            <a:ext cx="34969777" cy="8317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D87E8E62-2DF6-4C09-862A-A733EFA3C5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0999" y="1855964"/>
            <a:ext cx="33753783" cy="7951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12C84E6-62D4-4356-8797-C7EB54972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8" y="2092236"/>
            <a:ext cx="33772767" cy="91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2">
            <a:extLst>
              <a:ext uri="{FF2B5EF4-FFF2-40B4-BE49-F238E27FC236}">
                <a16:creationId xmlns:a16="http://schemas.microsoft.com/office/drawing/2014/main" id="{F8A73589-A766-4993-9633-8052E45986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6279" y="1488514"/>
            <a:ext cx="30605959" cy="830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99CFE647-E180-47E3-B148-9943547EE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7736" y="1838854"/>
            <a:ext cx="31196337" cy="1014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1745" name="_x597906928">
            <a:extLst>
              <a:ext uri="{FF2B5EF4-FFF2-40B4-BE49-F238E27FC236}">
                <a16:creationId xmlns:a16="http://schemas.microsoft.com/office/drawing/2014/main" id="{C84A1904-00A3-4E5D-B354-F09404C10A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7737" y="2296055"/>
            <a:ext cx="13583959" cy="6370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746" name="슬라이드 번호 개체 틀 31745">
            <a:extLst>
              <a:ext uri="{FF2B5EF4-FFF2-40B4-BE49-F238E27FC236}">
                <a16:creationId xmlns:a16="http://schemas.microsoft.com/office/drawing/2014/main" id="{6DD00816-B6AC-4821-BD75-47DF0C76B9A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5773400" y="34290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93645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64869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메일 북마크 추가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9DE0C344-FB0C-4FF8-ABAA-914AC7C6FA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0649" y="2549436"/>
            <a:ext cx="25195557" cy="9094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0A7E180A-8581-4D7B-836C-7A90FE1AF9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2469175"/>
            <a:ext cx="37805398" cy="9716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44D3FEFD-20E8-4A41-83E1-5E646B794C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0499" y="1535263"/>
            <a:ext cx="36497145" cy="8907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7D3B5894-2D8D-4BEA-8A1A-890AB5C9A1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3547" y="1945714"/>
            <a:ext cx="34969777" cy="8317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D87E8E62-2DF6-4C09-862A-A733EFA3C5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0999" y="1855964"/>
            <a:ext cx="33753783" cy="7951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12C84E6-62D4-4356-8797-C7EB54972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8" y="2092236"/>
            <a:ext cx="33772767" cy="91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2">
            <a:extLst>
              <a:ext uri="{FF2B5EF4-FFF2-40B4-BE49-F238E27FC236}">
                <a16:creationId xmlns:a16="http://schemas.microsoft.com/office/drawing/2014/main" id="{F8A73589-A766-4993-9633-8052E45986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6279" y="1488514"/>
            <a:ext cx="30605959" cy="830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99CFE647-E180-47E3-B148-9943547EE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7736" y="1838854"/>
            <a:ext cx="31196337" cy="1014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1" name="Rectangle 2">
            <a:extLst>
              <a:ext uri="{FF2B5EF4-FFF2-40B4-BE49-F238E27FC236}">
                <a16:creationId xmlns:a16="http://schemas.microsoft.com/office/drawing/2014/main" id="{97308F50-5307-4DAA-9B7F-85F1A9673B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7" y="1635036"/>
            <a:ext cx="29812891" cy="7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2770" name="그림 32769">
            <a:extLst>
              <a:ext uri="{FF2B5EF4-FFF2-40B4-BE49-F238E27FC236}">
                <a16:creationId xmlns:a16="http://schemas.microsoft.com/office/drawing/2014/main" id="{22B8D2EB-0D07-48EF-A6C8-C5ED884DD8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1052" y="1978291"/>
            <a:ext cx="10765469" cy="7687717"/>
          </a:xfrm>
          <a:prstGeom prst="rect">
            <a:avLst/>
          </a:prstGeom>
        </p:spPr>
      </p:pic>
      <p:sp>
        <p:nvSpPr>
          <p:cNvPr id="32771" name="슬라이드 번호 개체 틀 32770">
            <a:extLst>
              <a:ext uri="{FF2B5EF4-FFF2-40B4-BE49-F238E27FC236}">
                <a16:creationId xmlns:a16="http://schemas.microsoft.com/office/drawing/2014/main" id="{0E7A680E-A6A0-4C04-A511-87F069C6BDB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5773400" y="34290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59053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64869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메일 북마크 테스팅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9DE0C344-FB0C-4FF8-ABAA-914AC7C6FA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0649" y="2549436"/>
            <a:ext cx="25195557" cy="9094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0A7E180A-8581-4D7B-836C-7A90FE1AF9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2469175"/>
            <a:ext cx="37805398" cy="9716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44D3FEFD-20E8-4A41-83E1-5E646B794C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0499" y="1535263"/>
            <a:ext cx="36497145" cy="8907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7D3B5894-2D8D-4BEA-8A1A-890AB5C9A1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3547" y="1945714"/>
            <a:ext cx="34969777" cy="8317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D87E8E62-2DF6-4C09-862A-A733EFA3C5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0999" y="1855964"/>
            <a:ext cx="33753783" cy="7951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12C84E6-62D4-4356-8797-C7EB54972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8" y="2092236"/>
            <a:ext cx="33772767" cy="91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2">
            <a:extLst>
              <a:ext uri="{FF2B5EF4-FFF2-40B4-BE49-F238E27FC236}">
                <a16:creationId xmlns:a16="http://schemas.microsoft.com/office/drawing/2014/main" id="{F8A73589-A766-4993-9633-8052E45986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6279" y="1488514"/>
            <a:ext cx="30605959" cy="830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99CFE647-E180-47E3-B148-9943547EE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7736" y="1838854"/>
            <a:ext cx="31196337" cy="1014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1" name="Rectangle 2">
            <a:extLst>
              <a:ext uri="{FF2B5EF4-FFF2-40B4-BE49-F238E27FC236}">
                <a16:creationId xmlns:a16="http://schemas.microsoft.com/office/drawing/2014/main" id="{97308F50-5307-4DAA-9B7F-85F1A9673B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7" y="1635036"/>
            <a:ext cx="29812891" cy="7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8" name="Rectangle 2">
            <a:extLst>
              <a:ext uri="{FF2B5EF4-FFF2-40B4-BE49-F238E27FC236}">
                <a16:creationId xmlns:a16="http://schemas.microsoft.com/office/drawing/2014/main" id="{426A2A3A-755C-4983-8413-6CD35B646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757" y="-170388"/>
            <a:ext cx="33018021" cy="75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3793" name="_x597905560">
            <a:extLst>
              <a:ext uri="{FF2B5EF4-FFF2-40B4-BE49-F238E27FC236}">
                <a16:creationId xmlns:a16="http://schemas.microsoft.com/office/drawing/2014/main" id="{EB78AC56-D097-4A6E-B212-256F853C51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6758" y="286812"/>
            <a:ext cx="11049000" cy="971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771" name="슬라이드 번호 개체 틀 32770">
            <a:extLst>
              <a:ext uri="{FF2B5EF4-FFF2-40B4-BE49-F238E27FC236}">
                <a16:creationId xmlns:a16="http://schemas.microsoft.com/office/drawing/2014/main" id="{63CF7A8E-8CB0-4788-A497-97C8B98C666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5773400" y="34290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45513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64869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메일 북마크 테스팅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9DE0C344-FB0C-4FF8-ABAA-914AC7C6FA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0649" y="2549436"/>
            <a:ext cx="25195557" cy="9094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0A7E180A-8581-4D7B-836C-7A90FE1AF9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2469175"/>
            <a:ext cx="37805398" cy="9716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44D3FEFD-20E8-4A41-83E1-5E646B794C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0499" y="1535263"/>
            <a:ext cx="36497145" cy="8907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7D3B5894-2D8D-4BEA-8A1A-890AB5C9A1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3547" y="1945714"/>
            <a:ext cx="34969777" cy="8317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D87E8E62-2DF6-4C09-862A-A733EFA3C5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0999" y="1855964"/>
            <a:ext cx="33753783" cy="7951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12C84E6-62D4-4356-8797-C7EB54972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8" y="2092236"/>
            <a:ext cx="33772767" cy="91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2">
            <a:extLst>
              <a:ext uri="{FF2B5EF4-FFF2-40B4-BE49-F238E27FC236}">
                <a16:creationId xmlns:a16="http://schemas.microsoft.com/office/drawing/2014/main" id="{F8A73589-A766-4993-9633-8052E45986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6279" y="1488514"/>
            <a:ext cx="30605959" cy="830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99CFE647-E180-47E3-B148-9943547EE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7736" y="1838854"/>
            <a:ext cx="31196337" cy="1014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1" name="Rectangle 2">
            <a:extLst>
              <a:ext uri="{FF2B5EF4-FFF2-40B4-BE49-F238E27FC236}">
                <a16:creationId xmlns:a16="http://schemas.microsoft.com/office/drawing/2014/main" id="{97308F50-5307-4DAA-9B7F-85F1A9673B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7" y="1635036"/>
            <a:ext cx="29812891" cy="7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8" name="Rectangle 2">
            <a:extLst>
              <a:ext uri="{FF2B5EF4-FFF2-40B4-BE49-F238E27FC236}">
                <a16:creationId xmlns:a16="http://schemas.microsoft.com/office/drawing/2014/main" id="{426A2A3A-755C-4983-8413-6CD35B646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757" y="-170388"/>
            <a:ext cx="33018021" cy="75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9" name="Rectangle 2">
            <a:extLst>
              <a:ext uri="{FF2B5EF4-FFF2-40B4-BE49-F238E27FC236}">
                <a16:creationId xmlns:a16="http://schemas.microsoft.com/office/drawing/2014/main" id="{F854C34F-6326-4DDA-B72B-9C0F8CE375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4999" y="2210998"/>
            <a:ext cx="31419579" cy="11408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4817" name="_x602355280">
            <a:extLst>
              <a:ext uri="{FF2B5EF4-FFF2-40B4-BE49-F238E27FC236}">
                <a16:creationId xmlns:a16="http://schemas.microsoft.com/office/drawing/2014/main" id="{92B2B138-2235-4DBC-92E4-F7E947E7D2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2668198"/>
            <a:ext cx="14768034" cy="4515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770" name="Rectangle 4">
            <a:extLst>
              <a:ext uri="{FF2B5EF4-FFF2-40B4-BE49-F238E27FC236}">
                <a16:creationId xmlns:a16="http://schemas.microsoft.com/office/drawing/2014/main" id="{FA681266-A812-4E71-A74D-724AD98697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9614" y="4564100"/>
            <a:ext cx="49569105" cy="16370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4819" name="_x602369824">
            <a:extLst>
              <a:ext uri="{FF2B5EF4-FFF2-40B4-BE49-F238E27FC236}">
                <a16:creationId xmlns:a16="http://schemas.microsoft.com/office/drawing/2014/main" id="{8C79197B-72A7-49C2-8C00-DF5AB2A82C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9615" y="5021301"/>
            <a:ext cx="5536483" cy="422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771" name="Rectangle 6">
            <a:extLst>
              <a:ext uri="{FF2B5EF4-FFF2-40B4-BE49-F238E27FC236}">
                <a16:creationId xmlns:a16="http://schemas.microsoft.com/office/drawing/2014/main" id="{1084B9B6-A69F-4B86-96D0-CA587AA6C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4821" name="_x525825176">
            <a:extLst>
              <a:ext uri="{FF2B5EF4-FFF2-40B4-BE49-F238E27FC236}">
                <a16:creationId xmlns:a16="http://schemas.microsoft.com/office/drawing/2014/main" id="{1F209E01-2ABE-413E-BF78-7BCF40C2B9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7400" y="4983201"/>
            <a:ext cx="5900680" cy="422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774" name="슬라이드 번호 개체 틀 32773">
            <a:extLst>
              <a:ext uri="{FF2B5EF4-FFF2-40B4-BE49-F238E27FC236}">
                <a16:creationId xmlns:a16="http://schemas.microsoft.com/office/drawing/2014/main" id="{1497AD17-991E-444B-9DAF-8D2AF220BE1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5773400" y="34290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832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48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48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48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48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48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48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64869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메일 북마크 테스팅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9DE0C344-FB0C-4FF8-ABAA-914AC7C6FA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0649" y="2549436"/>
            <a:ext cx="25195557" cy="9094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0A7E180A-8581-4D7B-836C-7A90FE1AF9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2469175"/>
            <a:ext cx="37805398" cy="9716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44D3FEFD-20E8-4A41-83E1-5E646B794C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0499" y="1535263"/>
            <a:ext cx="36497145" cy="8907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7D3B5894-2D8D-4BEA-8A1A-890AB5C9A1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3547" y="1945714"/>
            <a:ext cx="34969777" cy="8317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D87E8E62-2DF6-4C09-862A-A733EFA3C5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0999" y="1855964"/>
            <a:ext cx="33753783" cy="7951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12C84E6-62D4-4356-8797-C7EB54972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8" y="2092236"/>
            <a:ext cx="33772767" cy="91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2">
            <a:extLst>
              <a:ext uri="{FF2B5EF4-FFF2-40B4-BE49-F238E27FC236}">
                <a16:creationId xmlns:a16="http://schemas.microsoft.com/office/drawing/2014/main" id="{F8A73589-A766-4993-9633-8052E45986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6279" y="1488514"/>
            <a:ext cx="30605959" cy="830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99CFE647-E180-47E3-B148-9943547EE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7736" y="1838854"/>
            <a:ext cx="31196337" cy="1014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1" name="Rectangle 2">
            <a:extLst>
              <a:ext uri="{FF2B5EF4-FFF2-40B4-BE49-F238E27FC236}">
                <a16:creationId xmlns:a16="http://schemas.microsoft.com/office/drawing/2014/main" id="{97308F50-5307-4DAA-9B7F-85F1A9673B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7" y="1635036"/>
            <a:ext cx="29812891" cy="7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8" name="Rectangle 2">
            <a:extLst>
              <a:ext uri="{FF2B5EF4-FFF2-40B4-BE49-F238E27FC236}">
                <a16:creationId xmlns:a16="http://schemas.microsoft.com/office/drawing/2014/main" id="{426A2A3A-755C-4983-8413-6CD35B646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757" y="-170388"/>
            <a:ext cx="33018021" cy="75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9" name="Rectangle 2">
            <a:extLst>
              <a:ext uri="{FF2B5EF4-FFF2-40B4-BE49-F238E27FC236}">
                <a16:creationId xmlns:a16="http://schemas.microsoft.com/office/drawing/2014/main" id="{F854C34F-6326-4DDA-B72B-9C0F8CE375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4999" y="2210998"/>
            <a:ext cx="31419579" cy="11408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0" name="Rectangle 4">
            <a:extLst>
              <a:ext uri="{FF2B5EF4-FFF2-40B4-BE49-F238E27FC236}">
                <a16:creationId xmlns:a16="http://schemas.microsoft.com/office/drawing/2014/main" id="{FA681266-A812-4E71-A74D-724AD98697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9614" y="4564100"/>
            <a:ext cx="49569105" cy="16370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1" name="Rectangle 6">
            <a:extLst>
              <a:ext uri="{FF2B5EF4-FFF2-40B4-BE49-F238E27FC236}">
                <a16:creationId xmlns:a16="http://schemas.microsoft.com/office/drawing/2014/main" id="{1084B9B6-A69F-4B86-96D0-CA587AA6C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2" name="Rectangle 2">
            <a:extLst>
              <a:ext uri="{FF2B5EF4-FFF2-40B4-BE49-F238E27FC236}">
                <a16:creationId xmlns:a16="http://schemas.microsoft.com/office/drawing/2014/main" id="{8A8A6678-E5F5-489C-8E8F-A5685AD714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77628" y="2086543"/>
            <a:ext cx="42758416" cy="13053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5841" name="_x525785000">
            <a:extLst>
              <a:ext uri="{FF2B5EF4-FFF2-40B4-BE49-F238E27FC236}">
                <a16:creationId xmlns:a16="http://schemas.microsoft.com/office/drawing/2014/main" id="{194970EE-E346-47AD-8DBA-02517CEE7B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7628" y="2543742"/>
            <a:ext cx="8262974" cy="2828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773" name="Rectangle 4">
            <a:extLst>
              <a:ext uri="{FF2B5EF4-FFF2-40B4-BE49-F238E27FC236}">
                <a16:creationId xmlns:a16="http://schemas.microsoft.com/office/drawing/2014/main" id="{C64DE9AE-2D03-498F-806E-F1FC312ED5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0784" y="5501953"/>
            <a:ext cx="31629835" cy="1235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5843" name="_x525785576">
            <a:extLst>
              <a:ext uri="{FF2B5EF4-FFF2-40B4-BE49-F238E27FC236}">
                <a16:creationId xmlns:a16="http://schemas.microsoft.com/office/drawing/2014/main" id="{394D967C-B99B-4651-8A5D-F06B0D63B7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0785" y="5959154"/>
            <a:ext cx="8409616" cy="2675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844" name="슬라이드 번호 개체 틀 35843">
            <a:extLst>
              <a:ext uri="{FF2B5EF4-FFF2-40B4-BE49-F238E27FC236}">
                <a16:creationId xmlns:a16="http://schemas.microsoft.com/office/drawing/2014/main" id="{29E71078-B913-4EFD-948A-3BFE81C5818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5773400" y="34290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2170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588321" y="216093"/>
            <a:ext cx="5657066" cy="109711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62444" y="965289"/>
            <a:ext cx="3788625" cy="408869"/>
            <a:chOff x="462444" y="965289"/>
            <a:chExt cx="3788625" cy="40886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2444" y="965289"/>
              <a:ext cx="3788625" cy="40886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496825" y="1997941"/>
            <a:ext cx="13292063" cy="6697712"/>
            <a:chOff x="2496825" y="1997941"/>
            <a:chExt cx="13292063" cy="669771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96825" y="1997941"/>
              <a:ext cx="13292063" cy="6697712"/>
            </a:xfrm>
            <a:prstGeom prst="rect">
              <a:avLst/>
            </a:prstGeom>
          </p:spPr>
        </p:pic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593871C-FF47-4995-B000-60528CEA5BB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5773400" y="34290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t>6</a:t>
            </a:fld>
            <a:endParaRPr lang="en-US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64869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메일 북마크 테스팅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0A7E180A-8581-4D7B-836C-7A90FE1AF9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2469175"/>
            <a:ext cx="37805398" cy="9716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44D3FEFD-20E8-4A41-83E1-5E646B794C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0499" y="1535263"/>
            <a:ext cx="36497145" cy="8907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D87E8E62-2DF6-4C09-862A-A733EFA3C5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0999" y="1855964"/>
            <a:ext cx="33753783" cy="7951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12C84E6-62D4-4356-8797-C7EB54972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8" y="2092236"/>
            <a:ext cx="33772767" cy="91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2">
            <a:extLst>
              <a:ext uri="{FF2B5EF4-FFF2-40B4-BE49-F238E27FC236}">
                <a16:creationId xmlns:a16="http://schemas.microsoft.com/office/drawing/2014/main" id="{F8A73589-A766-4993-9633-8052E45986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6279" y="1488514"/>
            <a:ext cx="30605959" cy="830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99CFE647-E180-47E3-B148-9943547EE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7736" y="1838854"/>
            <a:ext cx="31196337" cy="1014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1" name="Rectangle 2">
            <a:extLst>
              <a:ext uri="{FF2B5EF4-FFF2-40B4-BE49-F238E27FC236}">
                <a16:creationId xmlns:a16="http://schemas.microsoft.com/office/drawing/2014/main" id="{97308F50-5307-4DAA-9B7F-85F1A9673B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7" y="1635036"/>
            <a:ext cx="29812891" cy="7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8" name="Rectangle 2">
            <a:extLst>
              <a:ext uri="{FF2B5EF4-FFF2-40B4-BE49-F238E27FC236}">
                <a16:creationId xmlns:a16="http://schemas.microsoft.com/office/drawing/2014/main" id="{426A2A3A-755C-4983-8413-6CD35B646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757" y="-170388"/>
            <a:ext cx="33018021" cy="75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9" name="Rectangle 2">
            <a:extLst>
              <a:ext uri="{FF2B5EF4-FFF2-40B4-BE49-F238E27FC236}">
                <a16:creationId xmlns:a16="http://schemas.microsoft.com/office/drawing/2014/main" id="{F854C34F-6326-4DDA-B72B-9C0F8CE375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4999" y="2210998"/>
            <a:ext cx="31419579" cy="11408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0" name="Rectangle 4">
            <a:extLst>
              <a:ext uri="{FF2B5EF4-FFF2-40B4-BE49-F238E27FC236}">
                <a16:creationId xmlns:a16="http://schemas.microsoft.com/office/drawing/2014/main" id="{FA681266-A812-4E71-A74D-724AD98697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9614" y="4564100"/>
            <a:ext cx="49569105" cy="16370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1" name="Rectangle 6">
            <a:extLst>
              <a:ext uri="{FF2B5EF4-FFF2-40B4-BE49-F238E27FC236}">
                <a16:creationId xmlns:a16="http://schemas.microsoft.com/office/drawing/2014/main" id="{1084B9B6-A69F-4B86-96D0-CA587AA6C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3" name="Rectangle 4">
            <a:extLst>
              <a:ext uri="{FF2B5EF4-FFF2-40B4-BE49-F238E27FC236}">
                <a16:creationId xmlns:a16="http://schemas.microsoft.com/office/drawing/2014/main" id="{C64DE9AE-2D03-498F-806E-F1FC312ED5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0784" y="5501953"/>
            <a:ext cx="31629835" cy="1235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0" name="Rectangle 2">
            <a:extLst>
              <a:ext uri="{FF2B5EF4-FFF2-40B4-BE49-F238E27FC236}">
                <a16:creationId xmlns:a16="http://schemas.microsoft.com/office/drawing/2014/main" id="{F159CF0D-27EF-4D52-B2D4-D1EAA0F47F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8700" y="2816758"/>
            <a:ext cx="27477952" cy="1144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6865" name="_x602353768">
            <a:extLst>
              <a:ext uri="{FF2B5EF4-FFF2-40B4-BE49-F238E27FC236}">
                <a16:creationId xmlns:a16="http://schemas.microsoft.com/office/drawing/2014/main" id="{8377EDFB-8014-40D3-9EB7-8EE98D0EEE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700" y="3273959"/>
            <a:ext cx="16230600" cy="42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841" name="슬라이드 번호 개체 틀 35840">
            <a:extLst>
              <a:ext uri="{FF2B5EF4-FFF2-40B4-BE49-F238E27FC236}">
                <a16:creationId xmlns:a16="http://schemas.microsoft.com/office/drawing/2014/main" id="{6F7FEB74-B7F8-4A23-BF6B-CB06E10F3DB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5773400" y="34290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06103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64869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메일 북마크 취소 구현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0A7E180A-8581-4D7B-836C-7A90FE1AF9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2469175"/>
            <a:ext cx="37805398" cy="9716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44D3FEFD-20E8-4A41-83E1-5E646B794C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0499" y="1535263"/>
            <a:ext cx="36497145" cy="8907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D87E8E62-2DF6-4C09-862A-A733EFA3C5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0999" y="1855964"/>
            <a:ext cx="33753783" cy="7951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12C84E6-62D4-4356-8797-C7EB54972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8" y="2092236"/>
            <a:ext cx="33772767" cy="91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2">
            <a:extLst>
              <a:ext uri="{FF2B5EF4-FFF2-40B4-BE49-F238E27FC236}">
                <a16:creationId xmlns:a16="http://schemas.microsoft.com/office/drawing/2014/main" id="{F8A73589-A766-4993-9633-8052E45986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6279" y="1488514"/>
            <a:ext cx="30605959" cy="830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99CFE647-E180-47E3-B148-9943547EE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7736" y="1838854"/>
            <a:ext cx="31196337" cy="1014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1" name="Rectangle 2">
            <a:extLst>
              <a:ext uri="{FF2B5EF4-FFF2-40B4-BE49-F238E27FC236}">
                <a16:creationId xmlns:a16="http://schemas.microsoft.com/office/drawing/2014/main" id="{97308F50-5307-4DAA-9B7F-85F1A9673B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7" y="1635036"/>
            <a:ext cx="29812891" cy="7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8" name="Rectangle 2">
            <a:extLst>
              <a:ext uri="{FF2B5EF4-FFF2-40B4-BE49-F238E27FC236}">
                <a16:creationId xmlns:a16="http://schemas.microsoft.com/office/drawing/2014/main" id="{426A2A3A-755C-4983-8413-6CD35B646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757" y="-170388"/>
            <a:ext cx="33018021" cy="75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9" name="Rectangle 2">
            <a:extLst>
              <a:ext uri="{FF2B5EF4-FFF2-40B4-BE49-F238E27FC236}">
                <a16:creationId xmlns:a16="http://schemas.microsoft.com/office/drawing/2014/main" id="{F854C34F-6326-4DDA-B72B-9C0F8CE375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4999" y="2210998"/>
            <a:ext cx="31419579" cy="11408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0" name="Rectangle 4">
            <a:extLst>
              <a:ext uri="{FF2B5EF4-FFF2-40B4-BE49-F238E27FC236}">
                <a16:creationId xmlns:a16="http://schemas.microsoft.com/office/drawing/2014/main" id="{FA681266-A812-4E71-A74D-724AD98697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9614" y="4564100"/>
            <a:ext cx="49569105" cy="16370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1" name="Rectangle 6">
            <a:extLst>
              <a:ext uri="{FF2B5EF4-FFF2-40B4-BE49-F238E27FC236}">
                <a16:creationId xmlns:a16="http://schemas.microsoft.com/office/drawing/2014/main" id="{1084B9B6-A69F-4B86-96D0-CA587AA6C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3" name="Rectangle 4">
            <a:extLst>
              <a:ext uri="{FF2B5EF4-FFF2-40B4-BE49-F238E27FC236}">
                <a16:creationId xmlns:a16="http://schemas.microsoft.com/office/drawing/2014/main" id="{C64DE9AE-2D03-498F-806E-F1FC312ED5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0784" y="5501953"/>
            <a:ext cx="31629835" cy="1235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0" name="Rectangle 2">
            <a:extLst>
              <a:ext uri="{FF2B5EF4-FFF2-40B4-BE49-F238E27FC236}">
                <a16:creationId xmlns:a16="http://schemas.microsoft.com/office/drawing/2014/main" id="{F159CF0D-27EF-4D52-B2D4-D1EAA0F47F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8700" y="2816758"/>
            <a:ext cx="27477952" cy="1144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3A4244D-AC42-4477-A6DE-A989455FA6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8859" y="751287"/>
            <a:ext cx="29746221" cy="670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7889" name="_x531099000">
            <a:extLst>
              <a:ext uri="{FF2B5EF4-FFF2-40B4-BE49-F238E27FC236}">
                <a16:creationId xmlns:a16="http://schemas.microsoft.com/office/drawing/2014/main" id="{B2DB0C68-A618-4F5A-85A4-3BD2DB0303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8860" y="1208488"/>
            <a:ext cx="9954140" cy="8332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842" name="슬라이드 번호 개체 틀 35841">
            <a:extLst>
              <a:ext uri="{FF2B5EF4-FFF2-40B4-BE49-F238E27FC236}">
                <a16:creationId xmlns:a16="http://schemas.microsoft.com/office/drawing/2014/main" id="{E8C0027F-CF25-43E7-9245-7A563E31F15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5773400" y="34290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40463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64869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메일 북마크 취소 구현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0A7E180A-8581-4D7B-836C-7A90FE1AF9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2469175"/>
            <a:ext cx="37805398" cy="9716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44D3FEFD-20E8-4A41-83E1-5E646B794C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0499" y="1535263"/>
            <a:ext cx="36497145" cy="8907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D87E8E62-2DF6-4C09-862A-A733EFA3C5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0999" y="1855964"/>
            <a:ext cx="33753783" cy="7951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12C84E6-62D4-4356-8797-C7EB54972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8" y="2092236"/>
            <a:ext cx="33772767" cy="91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2">
            <a:extLst>
              <a:ext uri="{FF2B5EF4-FFF2-40B4-BE49-F238E27FC236}">
                <a16:creationId xmlns:a16="http://schemas.microsoft.com/office/drawing/2014/main" id="{F8A73589-A766-4993-9633-8052E45986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6279" y="1488514"/>
            <a:ext cx="30605959" cy="830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99CFE647-E180-47E3-B148-9943547EE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7736" y="1838854"/>
            <a:ext cx="31196337" cy="1014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1" name="Rectangle 2">
            <a:extLst>
              <a:ext uri="{FF2B5EF4-FFF2-40B4-BE49-F238E27FC236}">
                <a16:creationId xmlns:a16="http://schemas.microsoft.com/office/drawing/2014/main" id="{97308F50-5307-4DAA-9B7F-85F1A9673B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7" y="1635036"/>
            <a:ext cx="29812891" cy="7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8" name="Rectangle 2">
            <a:extLst>
              <a:ext uri="{FF2B5EF4-FFF2-40B4-BE49-F238E27FC236}">
                <a16:creationId xmlns:a16="http://schemas.microsoft.com/office/drawing/2014/main" id="{426A2A3A-755C-4983-8413-6CD35B646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757" y="-170388"/>
            <a:ext cx="33018021" cy="75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9" name="Rectangle 2">
            <a:extLst>
              <a:ext uri="{FF2B5EF4-FFF2-40B4-BE49-F238E27FC236}">
                <a16:creationId xmlns:a16="http://schemas.microsoft.com/office/drawing/2014/main" id="{F854C34F-6326-4DDA-B72B-9C0F8CE375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4999" y="2210998"/>
            <a:ext cx="31419579" cy="11408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0" name="Rectangle 4">
            <a:extLst>
              <a:ext uri="{FF2B5EF4-FFF2-40B4-BE49-F238E27FC236}">
                <a16:creationId xmlns:a16="http://schemas.microsoft.com/office/drawing/2014/main" id="{FA681266-A812-4E71-A74D-724AD98697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9614" y="4564100"/>
            <a:ext cx="49569105" cy="16370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1" name="Rectangle 6">
            <a:extLst>
              <a:ext uri="{FF2B5EF4-FFF2-40B4-BE49-F238E27FC236}">
                <a16:creationId xmlns:a16="http://schemas.microsoft.com/office/drawing/2014/main" id="{1084B9B6-A69F-4B86-96D0-CA587AA6C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3" name="Rectangle 4">
            <a:extLst>
              <a:ext uri="{FF2B5EF4-FFF2-40B4-BE49-F238E27FC236}">
                <a16:creationId xmlns:a16="http://schemas.microsoft.com/office/drawing/2014/main" id="{C64DE9AE-2D03-498F-806E-F1FC312ED5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0784" y="5501953"/>
            <a:ext cx="31629835" cy="1235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0" name="Rectangle 2">
            <a:extLst>
              <a:ext uri="{FF2B5EF4-FFF2-40B4-BE49-F238E27FC236}">
                <a16:creationId xmlns:a16="http://schemas.microsoft.com/office/drawing/2014/main" id="{F159CF0D-27EF-4D52-B2D4-D1EAA0F47F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8700" y="2816758"/>
            <a:ext cx="27477952" cy="1144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3A4244D-AC42-4477-A6DE-A989455FA6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8859" y="751287"/>
            <a:ext cx="29746221" cy="670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5841" name="그림 35840">
            <a:extLst>
              <a:ext uri="{FF2B5EF4-FFF2-40B4-BE49-F238E27FC236}">
                <a16:creationId xmlns:a16="http://schemas.microsoft.com/office/drawing/2014/main" id="{062E9DCD-7901-494D-829F-E240B058BE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7736" y="5510939"/>
            <a:ext cx="13524139" cy="2742538"/>
          </a:xfrm>
          <a:prstGeom prst="rect">
            <a:avLst/>
          </a:prstGeom>
        </p:spPr>
      </p:pic>
      <p:sp>
        <p:nvSpPr>
          <p:cNvPr id="35843" name="슬라이드 번호 개체 틀 35842">
            <a:extLst>
              <a:ext uri="{FF2B5EF4-FFF2-40B4-BE49-F238E27FC236}">
                <a16:creationId xmlns:a16="http://schemas.microsoft.com/office/drawing/2014/main" id="{14D9B2EE-14C1-4F90-B129-280DEEFEF35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5773400" y="34290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89518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64869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메일 북마크 취소 구현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0A7E180A-8581-4D7B-836C-7A90FE1AF9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2469175"/>
            <a:ext cx="37805398" cy="9716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D87E8E62-2DF6-4C09-862A-A733EFA3C5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0999" y="1855964"/>
            <a:ext cx="33753783" cy="7951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12C84E6-62D4-4356-8797-C7EB54972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8" y="2092236"/>
            <a:ext cx="33772767" cy="91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99CFE647-E180-47E3-B148-9943547EE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7736" y="1838854"/>
            <a:ext cx="31196337" cy="1014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1" name="Rectangle 2">
            <a:extLst>
              <a:ext uri="{FF2B5EF4-FFF2-40B4-BE49-F238E27FC236}">
                <a16:creationId xmlns:a16="http://schemas.microsoft.com/office/drawing/2014/main" id="{97308F50-5307-4DAA-9B7F-85F1A9673B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7" y="1635036"/>
            <a:ext cx="29812891" cy="7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8" name="Rectangle 2">
            <a:extLst>
              <a:ext uri="{FF2B5EF4-FFF2-40B4-BE49-F238E27FC236}">
                <a16:creationId xmlns:a16="http://schemas.microsoft.com/office/drawing/2014/main" id="{426A2A3A-755C-4983-8413-6CD35B646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757" y="-170388"/>
            <a:ext cx="33018021" cy="75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9" name="Rectangle 2">
            <a:extLst>
              <a:ext uri="{FF2B5EF4-FFF2-40B4-BE49-F238E27FC236}">
                <a16:creationId xmlns:a16="http://schemas.microsoft.com/office/drawing/2014/main" id="{F854C34F-6326-4DDA-B72B-9C0F8CE375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4999" y="2210998"/>
            <a:ext cx="31419579" cy="11408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0" name="Rectangle 4">
            <a:extLst>
              <a:ext uri="{FF2B5EF4-FFF2-40B4-BE49-F238E27FC236}">
                <a16:creationId xmlns:a16="http://schemas.microsoft.com/office/drawing/2014/main" id="{FA681266-A812-4E71-A74D-724AD98697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9614" y="4564100"/>
            <a:ext cx="49569105" cy="16370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1" name="Rectangle 6">
            <a:extLst>
              <a:ext uri="{FF2B5EF4-FFF2-40B4-BE49-F238E27FC236}">
                <a16:creationId xmlns:a16="http://schemas.microsoft.com/office/drawing/2014/main" id="{1084B9B6-A69F-4B86-96D0-CA587AA6C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3" name="Rectangle 4">
            <a:extLst>
              <a:ext uri="{FF2B5EF4-FFF2-40B4-BE49-F238E27FC236}">
                <a16:creationId xmlns:a16="http://schemas.microsoft.com/office/drawing/2014/main" id="{C64DE9AE-2D03-498F-806E-F1FC312ED5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0784" y="5501953"/>
            <a:ext cx="31629835" cy="1235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0" name="Rectangle 2">
            <a:extLst>
              <a:ext uri="{FF2B5EF4-FFF2-40B4-BE49-F238E27FC236}">
                <a16:creationId xmlns:a16="http://schemas.microsoft.com/office/drawing/2014/main" id="{F159CF0D-27EF-4D52-B2D4-D1EAA0F47F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8700" y="2816758"/>
            <a:ext cx="27477952" cy="1144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3A4244D-AC42-4477-A6DE-A989455FA6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8859" y="751287"/>
            <a:ext cx="29746221" cy="670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FDB44889-918E-4966-BF35-CCB2AB6F1A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1878478"/>
            <a:ext cx="32790310" cy="858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8913" name="_x531098496">
            <a:extLst>
              <a:ext uri="{FF2B5EF4-FFF2-40B4-BE49-F238E27FC236}">
                <a16:creationId xmlns:a16="http://schemas.microsoft.com/office/drawing/2014/main" id="{A1137D07-6A41-4146-BCAB-1F95E10430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5235" y="1855964"/>
            <a:ext cx="12230836" cy="7544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841" name="슬라이드 번호 개체 틀 35840">
            <a:extLst>
              <a:ext uri="{FF2B5EF4-FFF2-40B4-BE49-F238E27FC236}">
                <a16:creationId xmlns:a16="http://schemas.microsoft.com/office/drawing/2014/main" id="{C579F31A-B4CE-4BC0-8545-5B424FD4D4D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5773400" y="34290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80757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64869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메일 북마크 취소 구현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12C84E6-62D4-4356-8797-C7EB54972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8" y="2092236"/>
            <a:ext cx="33772767" cy="91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99CFE647-E180-47E3-B148-9943547EE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7736" y="1838854"/>
            <a:ext cx="31196337" cy="1014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1" name="Rectangle 2">
            <a:extLst>
              <a:ext uri="{FF2B5EF4-FFF2-40B4-BE49-F238E27FC236}">
                <a16:creationId xmlns:a16="http://schemas.microsoft.com/office/drawing/2014/main" id="{97308F50-5307-4DAA-9B7F-85F1A9673B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7" y="1635036"/>
            <a:ext cx="29812891" cy="7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8" name="Rectangle 2">
            <a:extLst>
              <a:ext uri="{FF2B5EF4-FFF2-40B4-BE49-F238E27FC236}">
                <a16:creationId xmlns:a16="http://schemas.microsoft.com/office/drawing/2014/main" id="{426A2A3A-755C-4983-8413-6CD35B646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757" y="-170388"/>
            <a:ext cx="33018021" cy="75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0" name="Rectangle 4">
            <a:extLst>
              <a:ext uri="{FF2B5EF4-FFF2-40B4-BE49-F238E27FC236}">
                <a16:creationId xmlns:a16="http://schemas.microsoft.com/office/drawing/2014/main" id="{FA681266-A812-4E71-A74D-724AD98697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9614" y="4564100"/>
            <a:ext cx="49569105" cy="16370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1" name="Rectangle 6">
            <a:extLst>
              <a:ext uri="{FF2B5EF4-FFF2-40B4-BE49-F238E27FC236}">
                <a16:creationId xmlns:a16="http://schemas.microsoft.com/office/drawing/2014/main" id="{1084B9B6-A69F-4B86-96D0-CA587AA6C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3" name="Rectangle 4">
            <a:extLst>
              <a:ext uri="{FF2B5EF4-FFF2-40B4-BE49-F238E27FC236}">
                <a16:creationId xmlns:a16="http://schemas.microsoft.com/office/drawing/2014/main" id="{C64DE9AE-2D03-498F-806E-F1FC312ED5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0784" y="5501953"/>
            <a:ext cx="31629835" cy="1235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0" name="Rectangle 2">
            <a:extLst>
              <a:ext uri="{FF2B5EF4-FFF2-40B4-BE49-F238E27FC236}">
                <a16:creationId xmlns:a16="http://schemas.microsoft.com/office/drawing/2014/main" id="{F159CF0D-27EF-4D52-B2D4-D1EAA0F47F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8700" y="2816758"/>
            <a:ext cx="27477952" cy="1144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3A4244D-AC42-4477-A6DE-A989455FA6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8859" y="751287"/>
            <a:ext cx="29746221" cy="670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FDB44889-918E-4966-BF35-CCB2AB6F1A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1878478"/>
            <a:ext cx="32790310" cy="858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902BB32C-B77B-4E83-84BF-B7EC951C03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1100" y="3363548"/>
            <a:ext cx="12822194" cy="5762263"/>
          </a:xfrm>
          <a:prstGeom prst="rect">
            <a:avLst/>
          </a:prstGeom>
        </p:spPr>
      </p:pic>
      <p:sp>
        <p:nvSpPr>
          <p:cNvPr id="20" name="슬라이드 번호 개체 틀 19">
            <a:extLst>
              <a:ext uri="{FF2B5EF4-FFF2-40B4-BE49-F238E27FC236}">
                <a16:creationId xmlns:a16="http://schemas.microsoft.com/office/drawing/2014/main" id="{FB3B11E7-5AAB-416D-990C-81826D75D07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5773400" y="34290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97017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64869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메일 북마크 취소 테스팅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12C84E6-62D4-4356-8797-C7EB54972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8" y="2092236"/>
            <a:ext cx="33772767" cy="91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99CFE647-E180-47E3-B148-9943547EE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7736" y="1838854"/>
            <a:ext cx="31196337" cy="1014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1" name="Rectangle 2">
            <a:extLst>
              <a:ext uri="{FF2B5EF4-FFF2-40B4-BE49-F238E27FC236}">
                <a16:creationId xmlns:a16="http://schemas.microsoft.com/office/drawing/2014/main" id="{97308F50-5307-4DAA-9B7F-85F1A9673B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7" y="1635036"/>
            <a:ext cx="29812891" cy="7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8" name="Rectangle 2">
            <a:extLst>
              <a:ext uri="{FF2B5EF4-FFF2-40B4-BE49-F238E27FC236}">
                <a16:creationId xmlns:a16="http://schemas.microsoft.com/office/drawing/2014/main" id="{426A2A3A-755C-4983-8413-6CD35B646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757" y="-170388"/>
            <a:ext cx="33018021" cy="75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0" name="Rectangle 4">
            <a:extLst>
              <a:ext uri="{FF2B5EF4-FFF2-40B4-BE49-F238E27FC236}">
                <a16:creationId xmlns:a16="http://schemas.microsoft.com/office/drawing/2014/main" id="{FA681266-A812-4E71-A74D-724AD98697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9614" y="4564100"/>
            <a:ext cx="49569105" cy="16370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1" name="Rectangle 6">
            <a:extLst>
              <a:ext uri="{FF2B5EF4-FFF2-40B4-BE49-F238E27FC236}">
                <a16:creationId xmlns:a16="http://schemas.microsoft.com/office/drawing/2014/main" id="{1084B9B6-A69F-4B86-96D0-CA587AA6C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3" name="Rectangle 4">
            <a:extLst>
              <a:ext uri="{FF2B5EF4-FFF2-40B4-BE49-F238E27FC236}">
                <a16:creationId xmlns:a16="http://schemas.microsoft.com/office/drawing/2014/main" id="{C64DE9AE-2D03-498F-806E-F1FC312ED5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0784" y="5501953"/>
            <a:ext cx="31629835" cy="1235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0" name="Rectangle 2">
            <a:extLst>
              <a:ext uri="{FF2B5EF4-FFF2-40B4-BE49-F238E27FC236}">
                <a16:creationId xmlns:a16="http://schemas.microsoft.com/office/drawing/2014/main" id="{F159CF0D-27EF-4D52-B2D4-D1EAA0F47F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8700" y="2816758"/>
            <a:ext cx="27477952" cy="1144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3A4244D-AC42-4477-A6DE-A989455FA6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8859" y="751287"/>
            <a:ext cx="29746221" cy="670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FDB44889-918E-4966-BF35-CCB2AB6F1A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1878478"/>
            <a:ext cx="32790310" cy="858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E596061-2C94-479D-98B4-3659D87567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9937" name="_x525780968">
            <a:extLst>
              <a:ext uri="{FF2B5EF4-FFF2-40B4-BE49-F238E27FC236}">
                <a16:creationId xmlns:a16="http://schemas.microsoft.com/office/drawing/2014/main" id="{221D2010-A66E-43E8-A8F3-41ECA5CEDE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5073" y="674236"/>
            <a:ext cx="10335142" cy="9104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슬라이드 번호 개체 틀 24">
            <a:extLst>
              <a:ext uri="{FF2B5EF4-FFF2-40B4-BE49-F238E27FC236}">
                <a16:creationId xmlns:a16="http://schemas.microsoft.com/office/drawing/2014/main" id="{87160D63-CC20-46F8-A3A6-3AD079FBDC6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5773400" y="34290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82212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64869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메일 북마크 취소 테스팅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12C84E6-62D4-4356-8797-C7EB54972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8" y="2092236"/>
            <a:ext cx="33772767" cy="91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99CFE647-E180-47E3-B148-9943547EE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7736" y="1838854"/>
            <a:ext cx="31196337" cy="1014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8" name="Rectangle 2">
            <a:extLst>
              <a:ext uri="{FF2B5EF4-FFF2-40B4-BE49-F238E27FC236}">
                <a16:creationId xmlns:a16="http://schemas.microsoft.com/office/drawing/2014/main" id="{426A2A3A-755C-4983-8413-6CD35B646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757" y="-170388"/>
            <a:ext cx="33018021" cy="75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0" name="Rectangle 4">
            <a:extLst>
              <a:ext uri="{FF2B5EF4-FFF2-40B4-BE49-F238E27FC236}">
                <a16:creationId xmlns:a16="http://schemas.microsoft.com/office/drawing/2014/main" id="{FA681266-A812-4E71-A74D-724AD98697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9614" y="4564100"/>
            <a:ext cx="49569105" cy="16370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1" name="Rectangle 6">
            <a:extLst>
              <a:ext uri="{FF2B5EF4-FFF2-40B4-BE49-F238E27FC236}">
                <a16:creationId xmlns:a16="http://schemas.microsoft.com/office/drawing/2014/main" id="{1084B9B6-A69F-4B86-96D0-CA587AA6C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3" name="Rectangle 4">
            <a:extLst>
              <a:ext uri="{FF2B5EF4-FFF2-40B4-BE49-F238E27FC236}">
                <a16:creationId xmlns:a16="http://schemas.microsoft.com/office/drawing/2014/main" id="{C64DE9AE-2D03-498F-806E-F1FC312ED5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0784" y="5501953"/>
            <a:ext cx="31629835" cy="1235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0" name="Rectangle 2">
            <a:extLst>
              <a:ext uri="{FF2B5EF4-FFF2-40B4-BE49-F238E27FC236}">
                <a16:creationId xmlns:a16="http://schemas.microsoft.com/office/drawing/2014/main" id="{F159CF0D-27EF-4D52-B2D4-D1EAA0F47F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8700" y="2816758"/>
            <a:ext cx="27477952" cy="1144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3A4244D-AC42-4477-A6DE-A989455FA6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8859" y="751287"/>
            <a:ext cx="29746221" cy="670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FDB44889-918E-4966-BF35-CCB2AB6F1A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1878478"/>
            <a:ext cx="32790310" cy="858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E596061-2C94-479D-98B4-3659D87567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D86E414E-007A-4F7C-9FF1-FD1CAC9E4A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5095" y="2964008"/>
            <a:ext cx="29904412" cy="1054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0961" name="_x525781544">
            <a:extLst>
              <a:ext uri="{FF2B5EF4-FFF2-40B4-BE49-F238E27FC236}">
                <a16:creationId xmlns:a16="http://schemas.microsoft.com/office/drawing/2014/main" id="{1EA935C5-1549-4A7B-9C17-1DC16DBA64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5094" y="3421208"/>
            <a:ext cx="13648131" cy="3730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angle 4">
            <a:extLst>
              <a:ext uri="{FF2B5EF4-FFF2-40B4-BE49-F238E27FC236}">
                <a16:creationId xmlns:a16="http://schemas.microsoft.com/office/drawing/2014/main" id="{C8BB9DBD-B5C3-44CF-9192-49ADC651BA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0200" y="5138369"/>
            <a:ext cx="44911912" cy="11709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0963" name="_x602354344">
            <a:extLst>
              <a:ext uri="{FF2B5EF4-FFF2-40B4-BE49-F238E27FC236}">
                <a16:creationId xmlns:a16="http://schemas.microsoft.com/office/drawing/2014/main" id="{EF5F5B7A-2443-4893-A537-583C42D8CE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6155" y="5739582"/>
            <a:ext cx="4370566" cy="3179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Rectangle 6">
            <a:extLst>
              <a:ext uri="{FF2B5EF4-FFF2-40B4-BE49-F238E27FC236}">
                <a16:creationId xmlns:a16="http://schemas.microsoft.com/office/drawing/2014/main" id="{67104211-445F-4182-A680-DD542410A9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0965" name="_x602353840">
            <a:extLst>
              <a:ext uri="{FF2B5EF4-FFF2-40B4-BE49-F238E27FC236}">
                <a16:creationId xmlns:a16="http://schemas.microsoft.com/office/drawing/2014/main" id="{2B20FA62-0735-4AF7-AA25-BCB648D3DA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8057" y="5838443"/>
            <a:ext cx="4855891" cy="2836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842" name="슬라이드 번호 개체 틀 35841">
            <a:extLst>
              <a:ext uri="{FF2B5EF4-FFF2-40B4-BE49-F238E27FC236}">
                <a16:creationId xmlns:a16="http://schemas.microsoft.com/office/drawing/2014/main" id="{B2D9D30D-E44D-4BE7-AA8B-5B9C0177710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5773400" y="34290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585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9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09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09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09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09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09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64869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메일 북마크 취소 테스팅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12C84E6-62D4-4356-8797-C7EB54972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8" y="2092236"/>
            <a:ext cx="33772767" cy="91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99CFE647-E180-47E3-B148-9943547EE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7736" y="1838854"/>
            <a:ext cx="31196337" cy="1014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8" name="Rectangle 2">
            <a:extLst>
              <a:ext uri="{FF2B5EF4-FFF2-40B4-BE49-F238E27FC236}">
                <a16:creationId xmlns:a16="http://schemas.microsoft.com/office/drawing/2014/main" id="{426A2A3A-755C-4983-8413-6CD35B646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757" y="-170388"/>
            <a:ext cx="33018021" cy="75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0" name="Rectangle 4">
            <a:extLst>
              <a:ext uri="{FF2B5EF4-FFF2-40B4-BE49-F238E27FC236}">
                <a16:creationId xmlns:a16="http://schemas.microsoft.com/office/drawing/2014/main" id="{FA681266-A812-4E71-A74D-724AD98697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9614" y="4564100"/>
            <a:ext cx="49569105" cy="16370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1" name="Rectangle 6">
            <a:extLst>
              <a:ext uri="{FF2B5EF4-FFF2-40B4-BE49-F238E27FC236}">
                <a16:creationId xmlns:a16="http://schemas.microsoft.com/office/drawing/2014/main" id="{1084B9B6-A69F-4B86-96D0-CA587AA6C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3" name="Rectangle 4">
            <a:extLst>
              <a:ext uri="{FF2B5EF4-FFF2-40B4-BE49-F238E27FC236}">
                <a16:creationId xmlns:a16="http://schemas.microsoft.com/office/drawing/2014/main" id="{C64DE9AE-2D03-498F-806E-F1FC312ED5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0784" y="5501953"/>
            <a:ext cx="31629835" cy="1235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0" name="Rectangle 2">
            <a:extLst>
              <a:ext uri="{FF2B5EF4-FFF2-40B4-BE49-F238E27FC236}">
                <a16:creationId xmlns:a16="http://schemas.microsoft.com/office/drawing/2014/main" id="{F159CF0D-27EF-4D52-B2D4-D1EAA0F47F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8700" y="2816758"/>
            <a:ext cx="27477952" cy="1144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3A4244D-AC42-4477-A6DE-A989455FA6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8859" y="751287"/>
            <a:ext cx="29746221" cy="670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FDB44889-918E-4966-BF35-CCB2AB6F1A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1878478"/>
            <a:ext cx="32790310" cy="858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E596061-2C94-479D-98B4-3659D87567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D86E414E-007A-4F7C-9FF1-FD1CAC9E4A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5095" y="2964008"/>
            <a:ext cx="29904412" cy="1054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4">
            <a:extLst>
              <a:ext uri="{FF2B5EF4-FFF2-40B4-BE49-F238E27FC236}">
                <a16:creationId xmlns:a16="http://schemas.microsoft.com/office/drawing/2014/main" id="{C8BB9DBD-B5C3-44CF-9192-49ADC651BA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0200" y="5138369"/>
            <a:ext cx="44911912" cy="11709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67104211-445F-4182-A680-DD542410A9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1" name="Rectangle 2">
            <a:extLst>
              <a:ext uri="{FF2B5EF4-FFF2-40B4-BE49-F238E27FC236}">
                <a16:creationId xmlns:a16="http://schemas.microsoft.com/office/drawing/2014/main" id="{A0FAD76C-FE97-457C-8AAD-1F7E76B8A2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8991" y="2352095"/>
            <a:ext cx="32996075" cy="12535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1985" name="_x602356360">
            <a:extLst>
              <a:ext uri="{FF2B5EF4-FFF2-40B4-BE49-F238E27FC236}">
                <a16:creationId xmlns:a16="http://schemas.microsoft.com/office/drawing/2014/main" id="{B9D41FCB-44EB-413F-A32C-06446C7C04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7405" y="2568082"/>
            <a:ext cx="8547609" cy="2611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841" name="Rectangle 4">
            <a:extLst>
              <a:ext uri="{FF2B5EF4-FFF2-40B4-BE49-F238E27FC236}">
                <a16:creationId xmlns:a16="http://schemas.microsoft.com/office/drawing/2014/main" id="{67B19D32-A0A1-44C2-9B0F-CA67A5262D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1987" name="_x525786368">
            <a:extLst>
              <a:ext uri="{FF2B5EF4-FFF2-40B4-BE49-F238E27FC236}">
                <a16:creationId xmlns:a16="http://schemas.microsoft.com/office/drawing/2014/main" id="{2EE5E43C-D4EA-414B-A222-759446E183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9117" y="5795630"/>
            <a:ext cx="8547605" cy="2611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844" name="슬라이드 번호 개체 틀 35843">
            <a:extLst>
              <a:ext uri="{FF2B5EF4-FFF2-40B4-BE49-F238E27FC236}">
                <a16:creationId xmlns:a16="http://schemas.microsoft.com/office/drawing/2014/main" id="{5EF49429-5F28-4817-8CFA-4CD28D06D9D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5773400" y="34290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61956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64869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북마크 메일함 불러오기</a:t>
            </a:r>
            <a:endParaRPr lang="en-US" altLang="ko-KR" sz="4400">
              <a:solidFill>
                <a:schemeClr val="tx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12C84E6-62D4-4356-8797-C7EB54972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8" y="2092236"/>
            <a:ext cx="33772767" cy="91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99CFE647-E180-47E3-B148-9943547EE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7736" y="1838854"/>
            <a:ext cx="31196337" cy="1014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8" name="Rectangle 2">
            <a:extLst>
              <a:ext uri="{FF2B5EF4-FFF2-40B4-BE49-F238E27FC236}">
                <a16:creationId xmlns:a16="http://schemas.microsoft.com/office/drawing/2014/main" id="{426A2A3A-755C-4983-8413-6CD35B646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757" y="-170388"/>
            <a:ext cx="33018021" cy="75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0" name="Rectangle 4">
            <a:extLst>
              <a:ext uri="{FF2B5EF4-FFF2-40B4-BE49-F238E27FC236}">
                <a16:creationId xmlns:a16="http://schemas.microsoft.com/office/drawing/2014/main" id="{FA681266-A812-4E71-A74D-724AD98697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9614" y="4564100"/>
            <a:ext cx="49569105" cy="16370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1" name="Rectangle 6">
            <a:extLst>
              <a:ext uri="{FF2B5EF4-FFF2-40B4-BE49-F238E27FC236}">
                <a16:creationId xmlns:a16="http://schemas.microsoft.com/office/drawing/2014/main" id="{1084B9B6-A69F-4B86-96D0-CA587AA6C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3" name="Rectangle 4">
            <a:extLst>
              <a:ext uri="{FF2B5EF4-FFF2-40B4-BE49-F238E27FC236}">
                <a16:creationId xmlns:a16="http://schemas.microsoft.com/office/drawing/2014/main" id="{C64DE9AE-2D03-498F-806E-F1FC312ED5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0784" y="5501953"/>
            <a:ext cx="31629835" cy="1235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0" name="Rectangle 2">
            <a:extLst>
              <a:ext uri="{FF2B5EF4-FFF2-40B4-BE49-F238E27FC236}">
                <a16:creationId xmlns:a16="http://schemas.microsoft.com/office/drawing/2014/main" id="{F159CF0D-27EF-4D52-B2D4-D1EAA0F47F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8700" y="2816758"/>
            <a:ext cx="27477952" cy="1144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3A4244D-AC42-4477-A6DE-A989455FA6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8859" y="751287"/>
            <a:ext cx="29746221" cy="670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FDB44889-918E-4966-BF35-CCB2AB6F1A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1878478"/>
            <a:ext cx="32790310" cy="858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E596061-2C94-479D-98B4-3659D87567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D86E414E-007A-4F7C-9FF1-FD1CAC9E4A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5095" y="2964008"/>
            <a:ext cx="29904412" cy="1054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4">
            <a:extLst>
              <a:ext uri="{FF2B5EF4-FFF2-40B4-BE49-F238E27FC236}">
                <a16:creationId xmlns:a16="http://schemas.microsoft.com/office/drawing/2014/main" id="{C8BB9DBD-B5C3-44CF-9192-49ADC651BA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0200" y="5138369"/>
            <a:ext cx="44911912" cy="11709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67104211-445F-4182-A680-DD542410A9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1" name="Rectangle 2">
            <a:extLst>
              <a:ext uri="{FF2B5EF4-FFF2-40B4-BE49-F238E27FC236}">
                <a16:creationId xmlns:a16="http://schemas.microsoft.com/office/drawing/2014/main" id="{A0FAD76C-FE97-457C-8AAD-1F7E76B8A2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8991" y="2352095"/>
            <a:ext cx="32996075" cy="12535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1" name="Rectangle 4">
            <a:extLst>
              <a:ext uri="{FF2B5EF4-FFF2-40B4-BE49-F238E27FC236}">
                <a16:creationId xmlns:a16="http://schemas.microsoft.com/office/drawing/2014/main" id="{67B19D32-A0A1-44C2-9B0F-CA67A5262D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2" name="Rectangle 2">
            <a:extLst>
              <a:ext uri="{FF2B5EF4-FFF2-40B4-BE49-F238E27FC236}">
                <a16:creationId xmlns:a16="http://schemas.microsoft.com/office/drawing/2014/main" id="{069177A0-C14A-473E-B691-1DEB14BB4D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3029" y="551703"/>
            <a:ext cx="30896135" cy="644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4033" name="_x602356576">
            <a:extLst>
              <a:ext uri="{FF2B5EF4-FFF2-40B4-BE49-F238E27FC236}">
                <a16:creationId xmlns:a16="http://schemas.microsoft.com/office/drawing/2014/main" id="{B21EEA55-3959-4BEF-BFA9-9AFC581EE2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3030" y="1008904"/>
            <a:ext cx="10338942" cy="8523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845" name="슬라이드 번호 개체 틀 35844">
            <a:extLst>
              <a:ext uri="{FF2B5EF4-FFF2-40B4-BE49-F238E27FC236}">
                <a16:creationId xmlns:a16="http://schemas.microsoft.com/office/drawing/2014/main" id="{A8FA72BD-E788-4074-B7A3-C0867DD8AA0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5773400" y="34290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08718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64869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북마크 메일함 불러오기</a:t>
            </a:r>
            <a:endParaRPr lang="en-US" altLang="ko-KR" sz="4400">
              <a:solidFill>
                <a:schemeClr val="tx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12C84E6-62D4-4356-8797-C7EB54972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8" y="2092236"/>
            <a:ext cx="33772767" cy="91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99CFE647-E180-47E3-B148-9943547EE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7736" y="1838854"/>
            <a:ext cx="31196337" cy="1014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8" name="Rectangle 2">
            <a:extLst>
              <a:ext uri="{FF2B5EF4-FFF2-40B4-BE49-F238E27FC236}">
                <a16:creationId xmlns:a16="http://schemas.microsoft.com/office/drawing/2014/main" id="{426A2A3A-755C-4983-8413-6CD35B646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757" y="-170388"/>
            <a:ext cx="33018021" cy="75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0" name="Rectangle 4">
            <a:extLst>
              <a:ext uri="{FF2B5EF4-FFF2-40B4-BE49-F238E27FC236}">
                <a16:creationId xmlns:a16="http://schemas.microsoft.com/office/drawing/2014/main" id="{FA681266-A812-4E71-A74D-724AD98697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9614" y="4564100"/>
            <a:ext cx="49569105" cy="16370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1" name="Rectangle 6">
            <a:extLst>
              <a:ext uri="{FF2B5EF4-FFF2-40B4-BE49-F238E27FC236}">
                <a16:creationId xmlns:a16="http://schemas.microsoft.com/office/drawing/2014/main" id="{1084B9B6-A69F-4B86-96D0-CA587AA6C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3" name="Rectangle 4">
            <a:extLst>
              <a:ext uri="{FF2B5EF4-FFF2-40B4-BE49-F238E27FC236}">
                <a16:creationId xmlns:a16="http://schemas.microsoft.com/office/drawing/2014/main" id="{C64DE9AE-2D03-498F-806E-F1FC312ED5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0784" y="5501953"/>
            <a:ext cx="31629835" cy="1235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0" name="Rectangle 2">
            <a:extLst>
              <a:ext uri="{FF2B5EF4-FFF2-40B4-BE49-F238E27FC236}">
                <a16:creationId xmlns:a16="http://schemas.microsoft.com/office/drawing/2014/main" id="{F159CF0D-27EF-4D52-B2D4-D1EAA0F47F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8700" y="2816758"/>
            <a:ext cx="27477952" cy="1144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3A4244D-AC42-4477-A6DE-A989455FA6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8859" y="751287"/>
            <a:ext cx="29746221" cy="670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FDB44889-918E-4966-BF35-CCB2AB6F1A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1878478"/>
            <a:ext cx="32790310" cy="858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E596061-2C94-479D-98B4-3659D87567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D86E414E-007A-4F7C-9FF1-FD1CAC9E4A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5095" y="2964008"/>
            <a:ext cx="29904412" cy="1054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4">
            <a:extLst>
              <a:ext uri="{FF2B5EF4-FFF2-40B4-BE49-F238E27FC236}">
                <a16:creationId xmlns:a16="http://schemas.microsoft.com/office/drawing/2014/main" id="{C8BB9DBD-B5C3-44CF-9192-49ADC651BA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0200" y="5138369"/>
            <a:ext cx="44911912" cy="11709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67104211-445F-4182-A680-DD542410A9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1" name="Rectangle 2">
            <a:extLst>
              <a:ext uri="{FF2B5EF4-FFF2-40B4-BE49-F238E27FC236}">
                <a16:creationId xmlns:a16="http://schemas.microsoft.com/office/drawing/2014/main" id="{A0FAD76C-FE97-457C-8AAD-1F7E76B8A2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8991" y="2352095"/>
            <a:ext cx="32996075" cy="12535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1" name="Rectangle 4">
            <a:extLst>
              <a:ext uri="{FF2B5EF4-FFF2-40B4-BE49-F238E27FC236}">
                <a16:creationId xmlns:a16="http://schemas.microsoft.com/office/drawing/2014/main" id="{67B19D32-A0A1-44C2-9B0F-CA67A5262D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2" name="Rectangle 2">
            <a:extLst>
              <a:ext uri="{FF2B5EF4-FFF2-40B4-BE49-F238E27FC236}">
                <a16:creationId xmlns:a16="http://schemas.microsoft.com/office/drawing/2014/main" id="{069177A0-C14A-473E-B691-1DEB14BB4D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3029" y="551703"/>
            <a:ext cx="30896135" cy="644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5844" name="그림 35843">
            <a:extLst>
              <a:ext uri="{FF2B5EF4-FFF2-40B4-BE49-F238E27FC236}">
                <a16:creationId xmlns:a16="http://schemas.microsoft.com/office/drawing/2014/main" id="{090C9EFC-ED4F-4EA9-A0CC-A56E749509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8990" y="2866755"/>
            <a:ext cx="12928226" cy="5148263"/>
          </a:xfrm>
          <a:prstGeom prst="rect">
            <a:avLst/>
          </a:prstGeom>
        </p:spPr>
      </p:pic>
      <p:sp>
        <p:nvSpPr>
          <p:cNvPr id="35846" name="슬라이드 번호 개체 틀 35845">
            <a:extLst>
              <a:ext uri="{FF2B5EF4-FFF2-40B4-BE49-F238E27FC236}">
                <a16:creationId xmlns:a16="http://schemas.microsoft.com/office/drawing/2014/main" id="{C981F3C4-275D-400C-A3FF-AA79ACB56C5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5773400" y="34290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0404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588321" y="216093"/>
            <a:ext cx="5657066" cy="109711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62444" y="965289"/>
            <a:ext cx="3788625" cy="408869"/>
            <a:chOff x="462444" y="965289"/>
            <a:chExt cx="3788625" cy="40886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2444" y="965289"/>
              <a:ext cx="3788625" cy="40886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226023" y="2328003"/>
            <a:ext cx="13833668" cy="5937935"/>
            <a:chOff x="2226023" y="2328003"/>
            <a:chExt cx="13833668" cy="593793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26023" y="2328003"/>
              <a:ext cx="13833668" cy="5937935"/>
            </a:xfrm>
            <a:prstGeom prst="rect">
              <a:avLst/>
            </a:prstGeom>
          </p:spPr>
        </p:pic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1D8644C-C88A-4D43-9AF0-C3AC45A5585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5773400" y="34290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t>7</a:t>
            </a:fld>
            <a:endParaRPr lang="en-US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64869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북마크 메일함 불러오기</a:t>
            </a:r>
            <a:endParaRPr lang="en-US" altLang="ko-KR" sz="4400">
              <a:solidFill>
                <a:schemeClr val="tx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12C84E6-62D4-4356-8797-C7EB54972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8" y="2092236"/>
            <a:ext cx="33772767" cy="91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99CFE647-E180-47E3-B148-9943547EE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7736" y="1838854"/>
            <a:ext cx="31196337" cy="1014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8" name="Rectangle 2">
            <a:extLst>
              <a:ext uri="{FF2B5EF4-FFF2-40B4-BE49-F238E27FC236}">
                <a16:creationId xmlns:a16="http://schemas.microsoft.com/office/drawing/2014/main" id="{426A2A3A-755C-4983-8413-6CD35B646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757" y="-170388"/>
            <a:ext cx="33018021" cy="75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0" name="Rectangle 4">
            <a:extLst>
              <a:ext uri="{FF2B5EF4-FFF2-40B4-BE49-F238E27FC236}">
                <a16:creationId xmlns:a16="http://schemas.microsoft.com/office/drawing/2014/main" id="{FA681266-A812-4E71-A74D-724AD98697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9614" y="4564100"/>
            <a:ext cx="49569105" cy="16370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1" name="Rectangle 6">
            <a:extLst>
              <a:ext uri="{FF2B5EF4-FFF2-40B4-BE49-F238E27FC236}">
                <a16:creationId xmlns:a16="http://schemas.microsoft.com/office/drawing/2014/main" id="{1084B9B6-A69F-4B86-96D0-CA587AA6C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3" name="Rectangle 4">
            <a:extLst>
              <a:ext uri="{FF2B5EF4-FFF2-40B4-BE49-F238E27FC236}">
                <a16:creationId xmlns:a16="http://schemas.microsoft.com/office/drawing/2014/main" id="{C64DE9AE-2D03-498F-806E-F1FC312ED5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0784" y="5501953"/>
            <a:ext cx="31629835" cy="1235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0" name="Rectangle 2">
            <a:extLst>
              <a:ext uri="{FF2B5EF4-FFF2-40B4-BE49-F238E27FC236}">
                <a16:creationId xmlns:a16="http://schemas.microsoft.com/office/drawing/2014/main" id="{F159CF0D-27EF-4D52-B2D4-D1EAA0F47F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8700" y="2816758"/>
            <a:ext cx="27477952" cy="1144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3A4244D-AC42-4477-A6DE-A989455FA6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8859" y="751287"/>
            <a:ext cx="29746221" cy="670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FDB44889-918E-4966-BF35-CCB2AB6F1A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1878478"/>
            <a:ext cx="32790310" cy="858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E596061-2C94-479D-98B4-3659D87567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D86E414E-007A-4F7C-9FF1-FD1CAC9E4A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5095" y="2964008"/>
            <a:ext cx="29904412" cy="1054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4">
            <a:extLst>
              <a:ext uri="{FF2B5EF4-FFF2-40B4-BE49-F238E27FC236}">
                <a16:creationId xmlns:a16="http://schemas.microsoft.com/office/drawing/2014/main" id="{C8BB9DBD-B5C3-44CF-9192-49ADC651BA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0200" y="5138369"/>
            <a:ext cx="44911912" cy="11709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67104211-445F-4182-A680-DD542410A9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1" name="Rectangle 2">
            <a:extLst>
              <a:ext uri="{FF2B5EF4-FFF2-40B4-BE49-F238E27FC236}">
                <a16:creationId xmlns:a16="http://schemas.microsoft.com/office/drawing/2014/main" id="{A0FAD76C-FE97-457C-8AAD-1F7E76B8A2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8991" y="2352095"/>
            <a:ext cx="32996075" cy="12535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1" name="Rectangle 4">
            <a:extLst>
              <a:ext uri="{FF2B5EF4-FFF2-40B4-BE49-F238E27FC236}">
                <a16:creationId xmlns:a16="http://schemas.microsoft.com/office/drawing/2014/main" id="{67B19D32-A0A1-44C2-9B0F-CA67A5262D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2" name="Rectangle 2">
            <a:extLst>
              <a:ext uri="{FF2B5EF4-FFF2-40B4-BE49-F238E27FC236}">
                <a16:creationId xmlns:a16="http://schemas.microsoft.com/office/drawing/2014/main" id="{069177A0-C14A-473E-B691-1DEB14BB4D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3029" y="551703"/>
            <a:ext cx="30896135" cy="644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3" name="Rectangle 2">
            <a:extLst>
              <a:ext uri="{FF2B5EF4-FFF2-40B4-BE49-F238E27FC236}">
                <a16:creationId xmlns:a16="http://schemas.microsoft.com/office/drawing/2014/main" id="{B2BC96EF-7E7E-4E96-946D-18193D676B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71746" y="1635036"/>
            <a:ext cx="29830074" cy="857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5057" name="_x525787448">
            <a:extLst>
              <a:ext uri="{FF2B5EF4-FFF2-40B4-BE49-F238E27FC236}">
                <a16:creationId xmlns:a16="http://schemas.microsoft.com/office/drawing/2014/main" id="{57FCF607-3715-4B69-A3C4-430CEA9154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1746" y="2092236"/>
            <a:ext cx="11474649" cy="666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846" name="슬라이드 번호 개체 틀 35845">
            <a:extLst>
              <a:ext uri="{FF2B5EF4-FFF2-40B4-BE49-F238E27FC236}">
                <a16:creationId xmlns:a16="http://schemas.microsoft.com/office/drawing/2014/main" id="{BE6ACAD4-69B2-4BAA-B9C9-0ED50AD3F70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5773400" y="34290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58704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64869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북마크 메일함 불러오기</a:t>
            </a:r>
            <a:endParaRPr lang="en-US" altLang="ko-KR" sz="4400">
              <a:solidFill>
                <a:schemeClr val="tx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12C84E6-62D4-4356-8797-C7EB54972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8" y="2092236"/>
            <a:ext cx="33772767" cy="91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99CFE647-E180-47E3-B148-9943547EE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7736" y="1838854"/>
            <a:ext cx="31196337" cy="1014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8" name="Rectangle 2">
            <a:extLst>
              <a:ext uri="{FF2B5EF4-FFF2-40B4-BE49-F238E27FC236}">
                <a16:creationId xmlns:a16="http://schemas.microsoft.com/office/drawing/2014/main" id="{426A2A3A-755C-4983-8413-6CD35B646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757" y="-170388"/>
            <a:ext cx="33018021" cy="75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0" name="Rectangle 4">
            <a:extLst>
              <a:ext uri="{FF2B5EF4-FFF2-40B4-BE49-F238E27FC236}">
                <a16:creationId xmlns:a16="http://schemas.microsoft.com/office/drawing/2014/main" id="{FA681266-A812-4E71-A74D-724AD98697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9614" y="4564100"/>
            <a:ext cx="49569105" cy="16370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1" name="Rectangle 6">
            <a:extLst>
              <a:ext uri="{FF2B5EF4-FFF2-40B4-BE49-F238E27FC236}">
                <a16:creationId xmlns:a16="http://schemas.microsoft.com/office/drawing/2014/main" id="{1084B9B6-A69F-4B86-96D0-CA587AA6C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3" name="Rectangle 4">
            <a:extLst>
              <a:ext uri="{FF2B5EF4-FFF2-40B4-BE49-F238E27FC236}">
                <a16:creationId xmlns:a16="http://schemas.microsoft.com/office/drawing/2014/main" id="{C64DE9AE-2D03-498F-806E-F1FC312ED5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0784" y="5501953"/>
            <a:ext cx="31629835" cy="1235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0" name="Rectangle 2">
            <a:extLst>
              <a:ext uri="{FF2B5EF4-FFF2-40B4-BE49-F238E27FC236}">
                <a16:creationId xmlns:a16="http://schemas.microsoft.com/office/drawing/2014/main" id="{F159CF0D-27EF-4D52-B2D4-D1EAA0F47F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8700" y="2816758"/>
            <a:ext cx="27477952" cy="1144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3A4244D-AC42-4477-A6DE-A989455FA6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8859" y="751287"/>
            <a:ext cx="29746221" cy="670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FDB44889-918E-4966-BF35-CCB2AB6F1A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1878478"/>
            <a:ext cx="32790310" cy="858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E596061-2C94-479D-98B4-3659D87567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D86E414E-007A-4F7C-9FF1-FD1CAC9E4A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5095" y="2964008"/>
            <a:ext cx="29904412" cy="1054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4">
            <a:extLst>
              <a:ext uri="{FF2B5EF4-FFF2-40B4-BE49-F238E27FC236}">
                <a16:creationId xmlns:a16="http://schemas.microsoft.com/office/drawing/2014/main" id="{C8BB9DBD-B5C3-44CF-9192-49ADC651BA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0200" y="5138369"/>
            <a:ext cx="44911912" cy="11709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67104211-445F-4182-A680-DD542410A9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1" name="Rectangle 2">
            <a:extLst>
              <a:ext uri="{FF2B5EF4-FFF2-40B4-BE49-F238E27FC236}">
                <a16:creationId xmlns:a16="http://schemas.microsoft.com/office/drawing/2014/main" id="{A0FAD76C-FE97-457C-8AAD-1F7E76B8A2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8991" y="2352095"/>
            <a:ext cx="32996075" cy="12535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1" name="Rectangle 4">
            <a:extLst>
              <a:ext uri="{FF2B5EF4-FFF2-40B4-BE49-F238E27FC236}">
                <a16:creationId xmlns:a16="http://schemas.microsoft.com/office/drawing/2014/main" id="{67B19D32-A0A1-44C2-9B0F-CA67A5262D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2" name="Rectangle 2">
            <a:extLst>
              <a:ext uri="{FF2B5EF4-FFF2-40B4-BE49-F238E27FC236}">
                <a16:creationId xmlns:a16="http://schemas.microsoft.com/office/drawing/2014/main" id="{069177A0-C14A-473E-B691-1DEB14BB4D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3029" y="551703"/>
            <a:ext cx="30896135" cy="644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3" name="Rectangle 2">
            <a:extLst>
              <a:ext uri="{FF2B5EF4-FFF2-40B4-BE49-F238E27FC236}">
                <a16:creationId xmlns:a16="http://schemas.microsoft.com/office/drawing/2014/main" id="{B2BC96EF-7E7E-4E96-946D-18193D676B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71746" y="1635036"/>
            <a:ext cx="29830074" cy="857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5057" name="_x525787448">
            <a:extLst>
              <a:ext uri="{FF2B5EF4-FFF2-40B4-BE49-F238E27FC236}">
                <a16:creationId xmlns:a16="http://schemas.microsoft.com/office/drawing/2014/main" id="{57FCF607-3715-4B69-A3C4-430CEA9154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1746" y="2092236"/>
            <a:ext cx="11474649" cy="666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846" name="슬라이드 번호 개체 틀 35845">
            <a:extLst>
              <a:ext uri="{FF2B5EF4-FFF2-40B4-BE49-F238E27FC236}">
                <a16:creationId xmlns:a16="http://schemas.microsoft.com/office/drawing/2014/main" id="{80F9C63A-BD7A-4F14-AF06-DAAE987D7D1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5773400" y="34290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56811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74013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북마크 메일함 불러오기 구현</a:t>
            </a:r>
            <a:endParaRPr lang="en-US" altLang="ko-KR" sz="4400">
              <a:solidFill>
                <a:schemeClr val="tx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12C84E6-62D4-4356-8797-C7EB54972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8" y="2092236"/>
            <a:ext cx="33772767" cy="91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99CFE647-E180-47E3-B148-9943547EE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7736" y="1838854"/>
            <a:ext cx="31196337" cy="1014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8" name="Rectangle 2">
            <a:extLst>
              <a:ext uri="{FF2B5EF4-FFF2-40B4-BE49-F238E27FC236}">
                <a16:creationId xmlns:a16="http://schemas.microsoft.com/office/drawing/2014/main" id="{426A2A3A-755C-4983-8413-6CD35B646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757" y="-170388"/>
            <a:ext cx="33018021" cy="75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0" name="Rectangle 4">
            <a:extLst>
              <a:ext uri="{FF2B5EF4-FFF2-40B4-BE49-F238E27FC236}">
                <a16:creationId xmlns:a16="http://schemas.microsoft.com/office/drawing/2014/main" id="{FA681266-A812-4E71-A74D-724AD98697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9614" y="4564100"/>
            <a:ext cx="49569105" cy="16370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1" name="Rectangle 6">
            <a:extLst>
              <a:ext uri="{FF2B5EF4-FFF2-40B4-BE49-F238E27FC236}">
                <a16:creationId xmlns:a16="http://schemas.microsoft.com/office/drawing/2014/main" id="{1084B9B6-A69F-4B86-96D0-CA587AA6C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3" name="Rectangle 4">
            <a:extLst>
              <a:ext uri="{FF2B5EF4-FFF2-40B4-BE49-F238E27FC236}">
                <a16:creationId xmlns:a16="http://schemas.microsoft.com/office/drawing/2014/main" id="{C64DE9AE-2D03-498F-806E-F1FC312ED5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0784" y="5501953"/>
            <a:ext cx="31629835" cy="1235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0" name="Rectangle 2">
            <a:extLst>
              <a:ext uri="{FF2B5EF4-FFF2-40B4-BE49-F238E27FC236}">
                <a16:creationId xmlns:a16="http://schemas.microsoft.com/office/drawing/2014/main" id="{F159CF0D-27EF-4D52-B2D4-D1EAA0F47F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8700" y="2816758"/>
            <a:ext cx="27477952" cy="1144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3A4244D-AC42-4477-A6DE-A989455FA6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8859" y="751287"/>
            <a:ext cx="29746221" cy="670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FDB44889-918E-4966-BF35-CCB2AB6F1A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1878478"/>
            <a:ext cx="32790310" cy="858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E596061-2C94-479D-98B4-3659D87567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D86E414E-007A-4F7C-9FF1-FD1CAC9E4A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5095" y="2964008"/>
            <a:ext cx="29904412" cy="1054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4">
            <a:extLst>
              <a:ext uri="{FF2B5EF4-FFF2-40B4-BE49-F238E27FC236}">
                <a16:creationId xmlns:a16="http://schemas.microsoft.com/office/drawing/2014/main" id="{C8BB9DBD-B5C3-44CF-9192-49ADC651BA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0200" y="5138369"/>
            <a:ext cx="44911912" cy="11709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67104211-445F-4182-A680-DD542410A9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1" name="Rectangle 2">
            <a:extLst>
              <a:ext uri="{FF2B5EF4-FFF2-40B4-BE49-F238E27FC236}">
                <a16:creationId xmlns:a16="http://schemas.microsoft.com/office/drawing/2014/main" id="{A0FAD76C-FE97-457C-8AAD-1F7E76B8A2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8991" y="2352095"/>
            <a:ext cx="32996075" cy="12535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1" name="Rectangle 4">
            <a:extLst>
              <a:ext uri="{FF2B5EF4-FFF2-40B4-BE49-F238E27FC236}">
                <a16:creationId xmlns:a16="http://schemas.microsoft.com/office/drawing/2014/main" id="{67B19D32-A0A1-44C2-9B0F-CA67A5262D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2" name="Rectangle 2">
            <a:extLst>
              <a:ext uri="{FF2B5EF4-FFF2-40B4-BE49-F238E27FC236}">
                <a16:creationId xmlns:a16="http://schemas.microsoft.com/office/drawing/2014/main" id="{069177A0-C14A-473E-B691-1DEB14BB4D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3029" y="551703"/>
            <a:ext cx="30896135" cy="644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5845" name="그림 35844">
            <a:extLst>
              <a:ext uri="{FF2B5EF4-FFF2-40B4-BE49-F238E27FC236}">
                <a16:creationId xmlns:a16="http://schemas.microsoft.com/office/drawing/2014/main" id="{B5154F26-8300-4088-87E6-39FB09792E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879" y="2215664"/>
            <a:ext cx="9240015" cy="6232481"/>
          </a:xfrm>
          <a:prstGeom prst="rect">
            <a:avLst/>
          </a:prstGeom>
        </p:spPr>
      </p:pic>
      <p:sp>
        <p:nvSpPr>
          <p:cNvPr id="35846" name="슬라이드 번호 개체 틀 35845">
            <a:extLst>
              <a:ext uri="{FF2B5EF4-FFF2-40B4-BE49-F238E27FC236}">
                <a16:creationId xmlns:a16="http://schemas.microsoft.com/office/drawing/2014/main" id="{2F532897-B22A-414B-9AA0-C622A773810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5773400" y="34290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25454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74013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북마크 메일함 불러오기 테스팅</a:t>
            </a:r>
            <a:endParaRPr lang="en-US" altLang="ko-KR" sz="4400">
              <a:solidFill>
                <a:schemeClr val="tx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12C84E6-62D4-4356-8797-C7EB54972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8" y="2092236"/>
            <a:ext cx="33772767" cy="91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99CFE647-E180-47E3-B148-9943547EE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7736" y="1838854"/>
            <a:ext cx="31196337" cy="1014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8" name="Rectangle 2">
            <a:extLst>
              <a:ext uri="{FF2B5EF4-FFF2-40B4-BE49-F238E27FC236}">
                <a16:creationId xmlns:a16="http://schemas.microsoft.com/office/drawing/2014/main" id="{426A2A3A-755C-4983-8413-6CD35B646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757" y="-170388"/>
            <a:ext cx="33018021" cy="75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0" name="Rectangle 4">
            <a:extLst>
              <a:ext uri="{FF2B5EF4-FFF2-40B4-BE49-F238E27FC236}">
                <a16:creationId xmlns:a16="http://schemas.microsoft.com/office/drawing/2014/main" id="{FA681266-A812-4E71-A74D-724AD98697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9614" y="4564100"/>
            <a:ext cx="49569105" cy="16370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1" name="Rectangle 6">
            <a:extLst>
              <a:ext uri="{FF2B5EF4-FFF2-40B4-BE49-F238E27FC236}">
                <a16:creationId xmlns:a16="http://schemas.microsoft.com/office/drawing/2014/main" id="{1084B9B6-A69F-4B86-96D0-CA587AA6C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3" name="Rectangle 4">
            <a:extLst>
              <a:ext uri="{FF2B5EF4-FFF2-40B4-BE49-F238E27FC236}">
                <a16:creationId xmlns:a16="http://schemas.microsoft.com/office/drawing/2014/main" id="{C64DE9AE-2D03-498F-806E-F1FC312ED5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0784" y="5501953"/>
            <a:ext cx="31629835" cy="1235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0" name="Rectangle 2">
            <a:extLst>
              <a:ext uri="{FF2B5EF4-FFF2-40B4-BE49-F238E27FC236}">
                <a16:creationId xmlns:a16="http://schemas.microsoft.com/office/drawing/2014/main" id="{F159CF0D-27EF-4D52-B2D4-D1EAA0F47F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8700" y="2816758"/>
            <a:ext cx="27477952" cy="1144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3A4244D-AC42-4477-A6DE-A989455FA6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8859" y="751287"/>
            <a:ext cx="29746221" cy="670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FDB44889-918E-4966-BF35-CCB2AB6F1A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1878478"/>
            <a:ext cx="32790310" cy="858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E596061-2C94-479D-98B4-3659D87567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D86E414E-007A-4F7C-9FF1-FD1CAC9E4A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5095" y="2964008"/>
            <a:ext cx="29904412" cy="1054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4">
            <a:extLst>
              <a:ext uri="{FF2B5EF4-FFF2-40B4-BE49-F238E27FC236}">
                <a16:creationId xmlns:a16="http://schemas.microsoft.com/office/drawing/2014/main" id="{C8BB9DBD-B5C3-44CF-9192-49ADC651BA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0200" y="5138369"/>
            <a:ext cx="44911912" cy="11709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67104211-445F-4182-A680-DD542410A9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1" name="Rectangle 2">
            <a:extLst>
              <a:ext uri="{FF2B5EF4-FFF2-40B4-BE49-F238E27FC236}">
                <a16:creationId xmlns:a16="http://schemas.microsoft.com/office/drawing/2014/main" id="{A0FAD76C-FE97-457C-8AAD-1F7E76B8A2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8991" y="2352095"/>
            <a:ext cx="32996075" cy="12535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1" name="Rectangle 4">
            <a:extLst>
              <a:ext uri="{FF2B5EF4-FFF2-40B4-BE49-F238E27FC236}">
                <a16:creationId xmlns:a16="http://schemas.microsoft.com/office/drawing/2014/main" id="{67B19D32-A0A1-44C2-9B0F-CA67A5262D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2" name="Rectangle 2">
            <a:extLst>
              <a:ext uri="{FF2B5EF4-FFF2-40B4-BE49-F238E27FC236}">
                <a16:creationId xmlns:a16="http://schemas.microsoft.com/office/drawing/2014/main" id="{069177A0-C14A-473E-B691-1DEB14BB4D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3029" y="551703"/>
            <a:ext cx="30896135" cy="644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4" name="Rectangle 4">
            <a:extLst>
              <a:ext uri="{FF2B5EF4-FFF2-40B4-BE49-F238E27FC236}">
                <a16:creationId xmlns:a16="http://schemas.microsoft.com/office/drawing/2014/main" id="{13320B7D-F1FF-413D-AF60-05D2E02FA5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47430" y="538113"/>
            <a:ext cx="28069698" cy="637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6083" name="_x525783920">
            <a:extLst>
              <a:ext uri="{FF2B5EF4-FFF2-40B4-BE49-F238E27FC236}">
                <a16:creationId xmlns:a16="http://schemas.microsoft.com/office/drawing/2014/main" id="{A886B96E-2748-474F-84DE-C515DD01C8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7430" y="995314"/>
            <a:ext cx="9393116" cy="8435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846" name="슬라이드 번호 개체 틀 35845">
            <a:extLst>
              <a:ext uri="{FF2B5EF4-FFF2-40B4-BE49-F238E27FC236}">
                <a16:creationId xmlns:a16="http://schemas.microsoft.com/office/drawing/2014/main" id="{9D917C88-B7AB-4ED5-B6A7-3E82FC3D9DB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5773400" y="34290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11237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74013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북마크 메일함 불러오기 테스팅</a:t>
            </a:r>
            <a:endParaRPr lang="en-US" altLang="ko-KR" sz="4400">
              <a:solidFill>
                <a:schemeClr val="tx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12C84E6-62D4-4356-8797-C7EB54972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8" y="2092236"/>
            <a:ext cx="33772767" cy="91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99CFE647-E180-47E3-B148-9943547EE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7736" y="1838854"/>
            <a:ext cx="31196337" cy="1014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8" name="Rectangle 2">
            <a:extLst>
              <a:ext uri="{FF2B5EF4-FFF2-40B4-BE49-F238E27FC236}">
                <a16:creationId xmlns:a16="http://schemas.microsoft.com/office/drawing/2014/main" id="{426A2A3A-755C-4983-8413-6CD35B646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757" y="-170388"/>
            <a:ext cx="33018021" cy="75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0" name="Rectangle 4">
            <a:extLst>
              <a:ext uri="{FF2B5EF4-FFF2-40B4-BE49-F238E27FC236}">
                <a16:creationId xmlns:a16="http://schemas.microsoft.com/office/drawing/2014/main" id="{FA681266-A812-4E71-A74D-724AD98697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9614" y="4564100"/>
            <a:ext cx="49569105" cy="16370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1" name="Rectangle 6">
            <a:extLst>
              <a:ext uri="{FF2B5EF4-FFF2-40B4-BE49-F238E27FC236}">
                <a16:creationId xmlns:a16="http://schemas.microsoft.com/office/drawing/2014/main" id="{1084B9B6-A69F-4B86-96D0-CA587AA6C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3" name="Rectangle 4">
            <a:extLst>
              <a:ext uri="{FF2B5EF4-FFF2-40B4-BE49-F238E27FC236}">
                <a16:creationId xmlns:a16="http://schemas.microsoft.com/office/drawing/2014/main" id="{C64DE9AE-2D03-498F-806E-F1FC312ED5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0784" y="5501953"/>
            <a:ext cx="31629835" cy="1235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0" name="Rectangle 2">
            <a:extLst>
              <a:ext uri="{FF2B5EF4-FFF2-40B4-BE49-F238E27FC236}">
                <a16:creationId xmlns:a16="http://schemas.microsoft.com/office/drawing/2014/main" id="{F159CF0D-27EF-4D52-B2D4-D1EAA0F47F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8700" y="2816758"/>
            <a:ext cx="27477952" cy="1144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3A4244D-AC42-4477-A6DE-A989455FA6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8859" y="751287"/>
            <a:ext cx="29746221" cy="670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FDB44889-918E-4966-BF35-CCB2AB6F1A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1878478"/>
            <a:ext cx="32790310" cy="858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E596061-2C94-479D-98B4-3659D87567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D86E414E-007A-4F7C-9FF1-FD1CAC9E4A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5095" y="2964008"/>
            <a:ext cx="29904412" cy="1054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4">
            <a:extLst>
              <a:ext uri="{FF2B5EF4-FFF2-40B4-BE49-F238E27FC236}">
                <a16:creationId xmlns:a16="http://schemas.microsoft.com/office/drawing/2014/main" id="{C8BB9DBD-B5C3-44CF-9192-49ADC651BA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0200" y="5138369"/>
            <a:ext cx="44911912" cy="11709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67104211-445F-4182-A680-DD542410A9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1" name="Rectangle 2">
            <a:extLst>
              <a:ext uri="{FF2B5EF4-FFF2-40B4-BE49-F238E27FC236}">
                <a16:creationId xmlns:a16="http://schemas.microsoft.com/office/drawing/2014/main" id="{A0FAD76C-FE97-457C-8AAD-1F7E76B8A2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8991" y="2352095"/>
            <a:ext cx="32996075" cy="12535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1" name="Rectangle 4">
            <a:extLst>
              <a:ext uri="{FF2B5EF4-FFF2-40B4-BE49-F238E27FC236}">
                <a16:creationId xmlns:a16="http://schemas.microsoft.com/office/drawing/2014/main" id="{67B19D32-A0A1-44C2-9B0F-CA67A5262D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2" name="Rectangle 2">
            <a:extLst>
              <a:ext uri="{FF2B5EF4-FFF2-40B4-BE49-F238E27FC236}">
                <a16:creationId xmlns:a16="http://schemas.microsoft.com/office/drawing/2014/main" id="{069177A0-C14A-473E-B691-1DEB14BB4D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3029" y="551703"/>
            <a:ext cx="30896135" cy="644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4" name="Rectangle 4">
            <a:extLst>
              <a:ext uri="{FF2B5EF4-FFF2-40B4-BE49-F238E27FC236}">
                <a16:creationId xmlns:a16="http://schemas.microsoft.com/office/drawing/2014/main" id="{13320B7D-F1FF-413D-AF60-05D2E02FA5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47430" y="538113"/>
            <a:ext cx="28069698" cy="637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5845" name="그림 35844">
            <a:extLst>
              <a:ext uri="{FF2B5EF4-FFF2-40B4-BE49-F238E27FC236}">
                <a16:creationId xmlns:a16="http://schemas.microsoft.com/office/drawing/2014/main" id="{49A5795C-A1CC-4EEB-84B8-CA13E09833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3387" y="2162449"/>
            <a:ext cx="10560761" cy="6835841"/>
          </a:xfrm>
          <a:prstGeom prst="rect">
            <a:avLst/>
          </a:prstGeom>
        </p:spPr>
      </p:pic>
      <p:sp>
        <p:nvSpPr>
          <p:cNvPr id="35847" name="슬라이드 번호 개체 틀 35846">
            <a:extLst>
              <a:ext uri="{FF2B5EF4-FFF2-40B4-BE49-F238E27FC236}">
                <a16:creationId xmlns:a16="http://schemas.microsoft.com/office/drawing/2014/main" id="{0F72056E-4248-474D-84D1-69D0A2AC907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5773400" y="34290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16890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74013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북마크 메일함 불러오기 테스팅</a:t>
            </a:r>
            <a:endParaRPr lang="en-US" altLang="ko-KR" sz="4400">
              <a:solidFill>
                <a:schemeClr val="tx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12C84E6-62D4-4356-8797-C7EB54972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8" y="2092236"/>
            <a:ext cx="33772767" cy="91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99CFE647-E180-47E3-B148-9943547EE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7736" y="1838854"/>
            <a:ext cx="31196337" cy="1014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8" name="Rectangle 2">
            <a:extLst>
              <a:ext uri="{FF2B5EF4-FFF2-40B4-BE49-F238E27FC236}">
                <a16:creationId xmlns:a16="http://schemas.microsoft.com/office/drawing/2014/main" id="{426A2A3A-755C-4983-8413-6CD35B646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757" y="-170388"/>
            <a:ext cx="33018021" cy="75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0" name="Rectangle 4">
            <a:extLst>
              <a:ext uri="{FF2B5EF4-FFF2-40B4-BE49-F238E27FC236}">
                <a16:creationId xmlns:a16="http://schemas.microsoft.com/office/drawing/2014/main" id="{FA681266-A812-4E71-A74D-724AD98697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9614" y="4564100"/>
            <a:ext cx="49569105" cy="16370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1" name="Rectangle 6">
            <a:extLst>
              <a:ext uri="{FF2B5EF4-FFF2-40B4-BE49-F238E27FC236}">
                <a16:creationId xmlns:a16="http://schemas.microsoft.com/office/drawing/2014/main" id="{1084B9B6-A69F-4B86-96D0-CA587AA6C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3" name="Rectangle 4">
            <a:extLst>
              <a:ext uri="{FF2B5EF4-FFF2-40B4-BE49-F238E27FC236}">
                <a16:creationId xmlns:a16="http://schemas.microsoft.com/office/drawing/2014/main" id="{C64DE9AE-2D03-498F-806E-F1FC312ED5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0784" y="5501953"/>
            <a:ext cx="31629835" cy="1235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0" name="Rectangle 2">
            <a:extLst>
              <a:ext uri="{FF2B5EF4-FFF2-40B4-BE49-F238E27FC236}">
                <a16:creationId xmlns:a16="http://schemas.microsoft.com/office/drawing/2014/main" id="{F159CF0D-27EF-4D52-B2D4-D1EAA0F47F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8700" y="2816758"/>
            <a:ext cx="27477952" cy="1144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3A4244D-AC42-4477-A6DE-A989455FA6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8859" y="751287"/>
            <a:ext cx="29746221" cy="670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FDB44889-918E-4966-BF35-CCB2AB6F1A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1878478"/>
            <a:ext cx="32790310" cy="858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E596061-2C94-479D-98B4-3659D87567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D86E414E-007A-4F7C-9FF1-FD1CAC9E4A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5095" y="2964008"/>
            <a:ext cx="29904412" cy="1054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4">
            <a:extLst>
              <a:ext uri="{FF2B5EF4-FFF2-40B4-BE49-F238E27FC236}">
                <a16:creationId xmlns:a16="http://schemas.microsoft.com/office/drawing/2014/main" id="{C8BB9DBD-B5C3-44CF-9192-49ADC651BA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0200" y="5138369"/>
            <a:ext cx="44911912" cy="11709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67104211-445F-4182-A680-DD542410A9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1" name="Rectangle 2">
            <a:extLst>
              <a:ext uri="{FF2B5EF4-FFF2-40B4-BE49-F238E27FC236}">
                <a16:creationId xmlns:a16="http://schemas.microsoft.com/office/drawing/2014/main" id="{A0FAD76C-FE97-457C-8AAD-1F7E76B8A2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8991" y="2352095"/>
            <a:ext cx="32996075" cy="12535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1" name="Rectangle 4">
            <a:extLst>
              <a:ext uri="{FF2B5EF4-FFF2-40B4-BE49-F238E27FC236}">
                <a16:creationId xmlns:a16="http://schemas.microsoft.com/office/drawing/2014/main" id="{67B19D32-A0A1-44C2-9B0F-CA67A5262D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2" name="Rectangle 2">
            <a:extLst>
              <a:ext uri="{FF2B5EF4-FFF2-40B4-BE49-F238E27FC236}">
                <a16:creationId xmlns:a16="http://schemas.microsoft.com/office/drawing/2014/main" id="{069177A0-C14A-473E-B691-1DEB14BB4D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3029" y="551703"/>
            <a:ext cx="30896135" cy="644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4" name="Rectangle 4">
            <a:extLst>
              <a:ext uri="{FF2B5EF4-FFF2-40B4-BE49-F238E27FC236}">
                <a16:creationId xmlns:a16="http://schemas.microsoft.com/office/drawing/2014/main" id="{13320B7D-F1FF-413D-AF60-05D2E02FA5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47430" y="538113"/>
            <a:ext cx="28069698" cy="637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5846" name="그림 35845">
            <a:extLst>
              <a:ext uri="{FF2B5EF4-FFF2-40B4-BE49-F238E27FC236}">
                <a16:creationId xmlns:a16="http://schemas.microsoft.com/office/drawing/2014/main" id="{A9F91C95-52ED-4180-8B1C-57484CC086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3152" y="1483406"/>
            <a:ext cx="9028988" cy="8085833"/>
          </a:xfrm>
          <a:prstGeom prst="rect">
            <a:avLst/>
          </a:prstGeom>
        </p:spPr>
      </p:pic>
      <p:sp>
        <p:nvSpPr>
          <p:cNvPr id="35847" name="슬라이드 번호 개체 틀 35846">
            <a:extLst>
              <a:ext uri="{FF2B5EF4-FFF2-40B4-BE49-F238E27FC236}">
                <a16:creationId xmlns:a16="http://schemas.microsoft.com/office/drawing/2014/main" id="{30FD6BB8-3E51-4655-B0BE-EB600035EF8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5773400" y="34290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81815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74013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북마크 메일 삭제</a:t>
            </a:r>
            <a:endParaRPr lang="en-US" altLang="ko-KR" sz="4400">
              <a:solidFill>
                <a:schemeClr val="tx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12C84E6-62D4-4356-8797-C7EB54972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8" y="2092236"/>
            <a:ext cx="33772767" cy="91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99CFE647-E180-47E3-B148-9943547EE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7736" y="1838854"/>
            <a:ext cx="31196337" cy="1014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8" name="Rectangle 2">
            <a:extLst>
              <a:ext uri="{FF2B5EF4-FFF2-40B4-BE49-F238E27FC236}">
                <a16:creationId xmlns:a16="http://schemas.microsoft.com/office/drawing/2014/main" id="{426A2A3A-755C-4983-8413-6CD35B646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757" y="-170388"/>
            <a:ext cx="33018021" cy="75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0" name="Rectangle 4">
            <a:extLst>
              <a:ext uri="{FF2B5EF4-FFF2-40B4-BE49-F238E27FC236}">
                <a16:creationId xmlns:a16="http://schemas.microsoft.com/office/drawing/2014/main" id="{FA681266-A812-4E71-A74D-724AD98697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9614" y="4564100"/>
            <a:ext cx="49569105" cy="16370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1" name="Rectangle 6">
            <a:extLst>
              <a:ext uri="{FF2B5EF4-FFF2-40B4-BE49-F238E27FC236}">
                <a16:creationId xmlns:a16="http://schemas.microsoft.com/office/drawing/2014/main" id="{1084B9B6-A69F-4B86-96D0-CA587AA6C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3" name="Rectangle 4">
            <a:extLst>
              <a:ext uri="{FF2B5EF4-FFF2-40B4-BE49-F238E27FC236}">
                <a16:creationId xmlns:a16="http://schemas.microsoft.com/office/drawing/2014/main" id="{C64DE9AE-2D03-498F-806E-F1FC312ED5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0784" y="5501953"/>
            <a:ext cx="31629835" cy="1235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0" name="Rectangle 2">
            <a:extLst>
              <a:ext uri="{FF2B5EF4-FFF2-40B4-BE49-F238E27FC236}">
                <a16:creationId xmlns:a16="http://schemas.microsoft.com/office/drawing/2014/main" id="{F159CF0D-27EF-4D52-B2D4-D1EAA0F47F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8700" y="2816758"/>
            <a:ext cx="27477952" cy="1144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3A4244D-AC42-4477-A6DE-A989455FA6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8859" y="751287"/>
            <a:ext cx="29746221" cy="670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FDB44889-918E-4966-BF35-CCB2AB6F1A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1878478"/>
            <a:ext cx="32790310" cy="858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E596061-2C94-479D-98B4-3659D87567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D86E414E-007A-4F7C-9FF1-FD1CAC9E4A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5095" y="2964008"/>
            <a:ext cx="29904412" cy="1054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4">
            <a:extLst>
              <a:ext uri="{FF2B5EF4-FFF2-40B4-BE49-F238E27FC236}">
                <a16:creationId xmlns:a16="http://schemas.microsoft.com/office/drawing/2014/main" id="{C8BB9DBD-B5C3-44CF-9192-49ADC651BA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0200" y="5138369"/>
            <a:ext cx="44911912" cy="11709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67104211-445F-4182-A680-DD542410A9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1" name="Rectangle 2">
            <a:extLst>
              <a:ext uri="{FF2B5EF4-FFF2-40B4-BE49-F238E27FC236}">
                <a16:creationId xmlns:a16="http://schemas.microsoft.com/office/drawing/2014/main" id="{A0FAD76C-FE97-457C-8AAD-1F7E76B8A2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8991" y="2352095"/>
            <a:ext cx="32996075" cy="12535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1" name="Rectangle 4">
            <a:extLst>
              <a:ext uri="{FF2B5EF4-FFF2-40B4-BE49-F238E27FC236}">
                <a16:creationId xmlns:a16="http://schemas.microsoft.com/office/drawing/2014/main" id="{67B19D32-A0A1-44C2-9B0F-CA67A5262D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2" name="Rectangle 2">
            <a:extLst>
              <a:ext uri="{FF2B5EF4-FFF2-40B4-BE49-F238E27FC236}">
                <a16:creationId xmlns:a16="http://schemas.microsoft.com/office/drawing/2014/main" id="{069177A0-C14A-473E-B691-1DEB14BB4D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3029" y="551703"/>
            <a:ext cx="30896135" cy="644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4" name="Rectangle 4">
            <a:extLst>
              <a:ext uri="{FF2B5EF4-FFF2-40B4-BE49-F238E27FC236}">
                <a16:creationId xmlns:a16="http://schemas.microsoft.com/office/drawing/2014/main" id="{13320B7D-F1FF-413D-AF60-05D2E02FA5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47430" y="538113"/>
            <a:ext cx="28069698" cy="637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3" name="Rectangle 2">
            <a:extLst>
              <a:ext uri="{FF2B5EF4-FFF2-40B4-BE49-F238E27FC236}">
                <a16:creationId xmlns:a16="http://schemas.microsoft.com/office/drawing/2014/main" id="{24E1C920-7A67-47D7-B695-21B3B20E13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00356" y="152263"/>
            <a:ext cx="29213702" cy="6492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7105" name="_x602357368">
            <a:extLst>
              <a:ext uri="{FF2B5EF4-FFF2-40B4-BE49-F238E27FC236}">
                <a16:creationId xmlns:a16="http://schemas.microsoft.com/office/drawing/2014/main" id="{0BC7B384-D3E8-4166-BDDB-011215AF48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0356" y="609462"/>
            <a:ext cx="9775940" cy="9139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847" name="슬라이드 번호 개체 틀 35846">
            <a:extLst>
              <a:ext uri="{FF2B5EF4-FFF2-40B4-BE49-F238E27FC236}">
                <a16:creationId xmlns:a16="http://schemas.microsoft.com/office/drawing/2014/main" id="{50BA5346-10D2-4860-A4DE-45D0024D1E1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5773400" y="34290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59542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74013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북마크 메일 삭제</a:t>
            </a:r>
            <a:endParaRPr lang="en-US" altLang="ko-KR" sz="4400">
              <a:solidFill>
                <a:schemeClr val="tx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12C84E6-62D4-4356-8797-C7EB54972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8" y="2092236"/>
            <a:ext cx="33772767" cy="91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99CFE647-E180-47E3-B148-9943547EE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7736" y="1838854"/>
            <a:ext cx="31196337" cy="1014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8" name="Rectangle 2">
            <a:extLst>
              <a:ext uri="{FF2B5EF4-FFF2-40B4-BE49-F238E27FC236}">
                <a16:creationId xmlns:a16="http://schemas.microsoft.com/office/drawing/2014/main" id="{426A2A3A-755C-4983-8413-6CD35B646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757" y="-170388"/>
            <a:ext cx="33018021" cy="75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0" name="Rectangle 4">
            <a:extLst>
              <a:ext uri="{FF2B5EF4-FFF2-40B4-BE49-F238E27FC236}">
                <a16:creationId xmlns:a16="http://schemas.microsoft.com/office/drawing/2014/main" id="{FA681266-A812-4E71-A74D-724AD98697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9614" y="4564100"/>
            <a:ext cx="49569105" cy="16370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1" name="Rectangle 6">
            <a:extLst>
              <a:ext uri="{FF2B5EF4-FFF2-40B4-BE49-F238E27FC236}">
                <a16:creationId xmlns:a16="http://schemas.microsoft.com/office/drawing/2014/main" id="{1084B9B6-A69F-4B86-96D0-CA587AA6C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3" name="Rectangle 4">
            <a:extLst>
              <a:ext uri="{FF2B5EF4-FFF2-40B4-BE49-F238E27FC236}">
                <a16:creationId xmlns:a16="http://schemas.microsoft.com/office/drawing/2014/main" id="{C64DE9AE-2D03-498F-806E-F1FC312ED5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0784" y="5501953"/>
            <a:ext cx="31629835" cy="1235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0" name="Rectangle 2">
            <a:extLst>
              <a:ext uri="{FF2B5EF4-FFF2-40B4-BE49-F238E27FC236}">
                <a16:creationId xmlns:a16="http://schemas.microsoft.com/office/drawing/2014/main" id="{F159CF0D-27EF-4D52-B2D4-D1EAA0F47F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8700" y="2816758"/>
            <a:ext cx="27477952" cy="1144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3A4244D-AC42-4477-A6DE-A989455FA6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8859" y="751287"/>
            <a:ext cx="29746221" cy="670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FDB44889-918E-4966-BF35-CCB2AB6F1A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1878478"/>
            <a:ext cx="32790310" cy="858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E596061-2C94-479D-98B4-3659D87567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D86E414E-007A-4F7C-9FF1-FD1CAC9E4A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5095" y="2964008"/>
            <a:ext cx="29904412" cy="1054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4">
            <a:extLst>
              <a:ext uri="{FF2B5EF4-FFF2-40B4-BE49-F238E27FC236}">
                <a16:creationId xmlns:a16="http://schemas.microsoft.com/office/drawing/2014/main" id="{C8BB9DBD-B5C3-44CF-9192-49ADC651BA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0200" y="5138369"/>
            <a:ext cx="44911912" cy="11709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67104211-445F-4182-A680-DD542410A9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1" name="Rectangle 2">
            <a:extLst>
              <a:ext uri="{FF2B5EF4-FFF2-40B4-BE49-F238E27FC236}">
                <a16:creationId xmlns:a16="http://schemas.microsoft.com/office/drawing/2014/main" id="{A0FAD76C-FE97-457C-8AAD-1F7E76B8A2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8991" y="2352095"/>
            <a:ext cx="32996075" cy="12535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1" name="Rectangle 4">
            <a:extLst>
              <a:ext uri="{FF2B5EF4-FFF2-40B4-BE49-F238E27FC236}">
                <a16:creationId xmlns:a16="http://schemas.microsoft.com/office/drawing/2014/main" id="{67B19D32-A0A1-44C2-9B0F-CA67A5262D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2" name="Rectangle 2">
            <a:extLst>
              <a:ext uri="{FF2B5EF4-FFF2-40B4-BE49-F238E27FC236}">
                <a16:creationId xmlns:a16="http://schemas.microsoft.com/office/drawing/2014/main" id="{069177A0-C14A-473E-B691-1DEB14BB4D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3029" y="551703"/>
            <a:ext cx="30896135" cy="644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4" name="Rectangle 4">
            <a:extLst>
              <a:ext uri="{FF2B5EF4-FFF2-40B4-BE49-F238E27FC236}">
                <a16:creationId xmlns:a16="http://schemas.microsoft.com/office/drawing/2014/main" id="{13320B7D-F1FF-413D-AF60-05D2E02FA5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47430" y="538113"/>
            <a:ext cx="28069698" cy="637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3" name="Rectangle 2">
            <a:extLst>
              <a:ext uri="{FF2B5EF4-FFF2-40B4-BE49-F238E27FC236}">
                <a16:creationId xmlns:a16="http://schemas.microsoft.com/office/drawing/2014/main" id="{24E1C920-7A67-47D7-B695-21B3B20E13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00356" y="152263"/>
            <a:ext cx="29213702" cy="6492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5846" name="그림 35845">
            <a:extLst>
              <a:ext uri="{FF2B5EF4-FFF2-40B4-BE49-F238E27FC236}">
                <a16:creationId xmlns:a16="http://schemas.microsoft.com/office/drawing/2014/main" id="{30165A03-FA92-4BE3-AF15-1680C20967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0102" y="4728064"/>
            <a:ext cx="12621724" cy="2495550"/>
          </a:xfrm>
          <a:prstGeom prst="rect">
            <a:avLst/>
          </a:prstGeom>
        </p:spPr>
      </p:pic>
      <p:sp>
        <p:nvSpPr>
          <p:cNvPr id="35848" name="슬라이드 번호 개체 틀 35847">
            <a:extLst>
              <a:ext uri="{FF2B5EF4-FFF2-40B4-BE49-F238E27FC236}">
                <a16:creationId xmlns:a16="http://schemas.microsoft.com/office/drawing/2014/main" id="{885CE4E8-DAF0-4737-90A0-811DE72ACCE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5773400" y="34290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33659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74013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북마크 메일 삭제</a:t>
            </a:r>
            <a:endParaRPr lang="en-US" altLang="ko-KR" sz="4400">
              <a:solidFill>
                <a:schemeClr val="tx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12C84E6-62D4-4356-8797-C7EB54972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8" y="2092236"/>
            <a:ext cx="33772767" cy="91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99CFE647-E180-47E3-B148-9943547EE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7736" y="1838854"/>
            <a:ext cx="31196337" cy="1014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8" name="Rectangle 2">
            <a:extLst>
              <a:ext uri="{FF2B5EF4-FFF2-40B4-BE49-F238E27FC236}">
                <a16:creationId xmlns:a16="http://schemas.microsoft.com/office/drawing/2014/main" id="{426A2A3A-755C-4983-8413-6CD35B646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757" y="-170388"/>
            <a:ext cx="33018021" cy="75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0" name="Rectangle 4">
            <a:extLst>
              <a:ext uri="{FF2B5EF4-FFF2-40B4-BE49-F238E27FC236}">
                <a16:creationId xmlns:a16="http://schemas.microsoft.com/office/drawing/2014/main" id="{FA681266-A812-4E71-A74D-724AD98697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9614" y="4564100"/>
            <a:ext cx="49569105" cy="16370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1" name="Rectangle 6">
            <a:extLst>
              <a:ext uri="{FF2B5EF4-FFF2-40B4-BE49-F238E27FC236}">
                <a16:creationId xmlns:a16="http://schemas.microsoft.com/office/drawing/2014/main" id="{1084B9B6-A69F-4B86-96D0-CA587AA6C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3" name="Rectangle 4">
            <a:extLst>
              <a:ext uri="{FF2B5EF4-FFF2-40B4-BE49-F238E27FC236}">
                <a16:creationId xmlns:a16="http://schemas.microsoft.com/office/drawing/2014/main" id="{C64DE9AE-2D03-498F-806E-F1FC312ED5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0784" y="5501953"/>
            <a:ext cx="31629835" cy="1235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0" name="Rectangle 2">
            <a:extLst>
              <a:ext uri="{FF2B5EF4-FFF2-40B4-BE49-F238E27FC236}">
                <a16:creationId xmlns:a16="http://schemas.microsoft.com/office/drawing/2014/main" id="{F159CF0D-27EF-4D52-B2D4-D1EAA0F47F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8700" y="2816758"/>
            <a:ext cx="27477952" cy="1144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3A4244D-AC42-4477-A6DE-A989455FA6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8859" y="751287"/>
            <a:ext cx="29746221" cy="670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FDB44889-918E-4966-BF35-CCB2AB6F1A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1878478"/>
            <a:ext cx="32790310" cy="858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E596061-2C94-479D-98B4-3659D87567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D86E414E-007A-4F7C-9FF1-FD1CAC9E4A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5095" y="2964008"/>
            <a:ext cx="29904412" cy="1054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4">
            <a:extLst>
              <a:ext uri="{FF2B5EF4-FFF2-40B4-BE49-F238E27FC236}">
                <a16:creationId xmlns:a16="http://schemas.microsoft.com/office/drawing/2014/main" id="{C8BB9DBD-B5C3-44CF-9192-49ADC651BA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0200" y="5138369"/>
            <a:ext cx="44911912" cy="11709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67104211-445F-4182-A680-DD542410A9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1" name="Rectangle 2">
            <a:extLst>
              <a:ext uri="{FF2B5EF4-FFF2-40B4-BE49-F238E27FC236}">
                <a16:creationId xmlns:a16="http://schemas.microsoft.com/office/drawing/2014/main" id="{A0FAD76C-FE97-457C-8AAD-1F7E76B8A2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8991" y="2352095"/>
            <a:ext cx="32996075" cy="12535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1" name="Rectangle 4">
            <a:extLst>
              <a:ext uri="{FF2B5EF4-FFF2-40B4-BE49-F238E27FC236}">
                <a16:creationId xmlns:a16="http://schemas.microsoft.com/office/drawing/2014/main" id="{67B19D32-A0A1-44C2-9B0F-CA67A5262D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2" name="Rectangle 2">
            <a:extLst>
              <a:ext uri="{FF2B5EF4-FFF2-40B4-BE49-F238E27FC236}">
                <a16:creationId xmlns:a16="http://schemas.microsoft.com/office/drawing/2014/main" id="{069177A0-C14A-473E-B691-1DEB14BB4D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3029" y="551703"/>
            <a:ext cx="30896135" cy="644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4" name="Rectangle 4">
            <a:extLst>
              <a:ext uri="{FF2B5EF4-FFF2-40B4-BE49-F238E27FC236}">
                <a16:creationId xmlns:a16="http://schemas.microsoft.com/office/drawing/2014/main" id="{13320B7D-F1FF-413D-AF60-05D2E02FA5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47430" y="538113"/>
            <a:ext cx="28069698" cy="637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3" name="Rectangle 2">
            <a:extLst>
              <a:ext uri="{FF2B5EF4-FFF2-40B4-BE49-F238E27FC236}">
                <a16:creationId xmlns:a16="http://schemas.microsoft.com/office/drawing/2014/main" id="{24E1C920-7A67-47D7-B695-21B3B20E13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00356" y="152263"/>
            <a:ext cx="29213702" cy="6492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5" name="Rectangle 2">
            <a:extLst>
              <a:ext uri="{FF2B5EF4-FFF2-40B4-BE49-F238E27FC236}">
                <a16:creationId xmlns:a16="http://schemas.microsoft.com/office/drawing/2014/main" id="{CE2804A1-D30A-4E31-B51E-93AAD1BBE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3249" y="1543653"/>
            <a:ext cx="32752989" cy="783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8129" name="_x525783848">
            <a:extLst>
              <a:ext uri="{FF2B5EF4-FFF2-40B4-BE49-F238E27FC236}">
                <a16:creationId xmlns:a16="http://schemas.microsoft.com/office/drawing/2014/main" id="{8339C208-25D6-49E9-803D-7216A10B61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3250" y="2000853"/>
            <a:ext cx="10960311" cy="7204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848" name="슬라이드 번호 개체 틀 35847">
            <a:extLst>
              <a:ext uri="{FF2B5EF4-FFF2-40B4-BE49-F238E27FC236}">
                <a16:creationId xmlns:a16="http://schemas.microsoft.com/office/drawing/2014/main" id="{8912C2FB-9A15-4CD0-9194-4E74C66D931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5773400" y="34290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72297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74013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북마크 메일 삭제</a:t>
            </a:r>
            <a:endParaRPr lang="en-US" altLang="ko-KR" sz="4400">
              <a:solidFill>
                <a:schemeClr val="tx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12C84E6-62D4-4356-8797-C7EB54972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8" y="2092236"/>
            <a:ext cx="33772767" cy="91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99CFE647-E180-47E3-B148-9943547EE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7736" y="1838854"/>
            <a:ext cx="31196337" cy="1014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8" name="Rectangle 2">
            <a:extLst>
              <a:ext uri="{FF2B5EF4-FFF2-40B4-BE49-F238E27FC236}">
                <a16:creationId xmlns:a16="http://schemas.microsoft.com/office/drawing/2014/main" id="{426A2A3A-755C-4983-8413-6CD35B646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757" y="-170388"/>
            <a:ext cx="33018021" cy="75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0" name="Rectangle 4">
            <a:extLst>
              <a:ext uri="{FF2B5EF4-FFF2-40B4-BE49-F238E27FC236}">
                <a16:creationId xmlns:a16="http://schemas.microsoft.com/office/drawing/2014/main" id="{FA681266-A812-4E71-A74D-724AD98697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9614" y="4564100"/>
            <a:ext cx="49569105" cy="16370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1" name="Rectangle 6">
            <a:extLst>
              <a:ext uri="{FF2B5EF4-FFF2-40B4-BE49-F238E27FC236}">
                <a16:creationId xmlns:a16="http://schemas.microsoft.com/office/drawing/2014/main" id="{1084B9B6-A69F-4B86-96D0-CA587AA6C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3" name="Rectangle 4">
            <a:extLst>
              <a:ext uri="{FF2B5EF4-FFF2-40B4-BE49-F238E27FC236}">
                <a16:creationId xmlns:a16="http://schemas.microsoft.com/office/drawing/2014/main" id="{C64DE9AE-2D03-498F-806E-F1FC312ED5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0784" y="5501953"/>
            <a:ext cx="31629835" cy="1235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0" name="Rectangle 2">
            <a:extLst>
              <a:ext uri="{FF2B5EF4-FFF2-40B4-BE49-F238E27FC236}">
                <a16:creationId xmlns:a16="http://schemas.microsoft.com/office/drawing/2014/main" id="{F159CF0D-27EF-4D52-B2D4-D1EAA0F47F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8700" y="2816758"/>
            <a:ext cx="27477952" cy="1144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3A4244D-AC42-4477-A6DE-A989455FA6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8859" y="751287"/>
            <a:ext cx="29746221" cy="670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FDB44889-918E-4966-BF35-CCB2AB6F1A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1878478"/>
            <a:ext cx="32790310" cy="858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E596061-2C94-479D-98B4-3659D87567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D86E414E-007A-4F7C-9FF1-FD1CAC9E4A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5095" y="2964008"/>
            <a:ext cx="29904412" cy="1054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4">
            <a:extLst>
              <a:ext uri="{FF2B5EF4-FFF2-40B4-BE49-F238E27FC236}">
                <a16:creationId xmlns:a16="http://schemas.microsoft.com/office/drawing/2014/main" id="{C8BB9DBD-B5C3-44CF-9192-49ADC651BA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0200" y="5138369"/>
            <a:ext cx="44911912" cy="11709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67104211-445F-4182-A680-DD542410A9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1" name="Rectangle 2">
            <a:extLst>
              <a:ext uri="{FF2B5EF4-FFF2-40B4-BE49-F238E27FC236}">
                <a16:creationId xmlns:a16="http://schemas.microsoft.com/office/drawing/2014/main" id="{A0FAD76C-FE97-457C-8AAD-1F7E76B8A2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8991" y="2352095"/>
            <a:ext cx="32996075" cy="12535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1" name="Rectangle 4">
            <a:extLst>
              <a:ext uri="{FF2B5EF4-FFF2-40B4-BE49-F238E27FC236}">
                <a16:creationId xmlns:a16="http://schemas.microsoft.com/office/drawing/2014/main" id="{67B19D32-A0A1-44C2-9B0F-CA67A5262D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2" name="Rectangle 2">
            <a:extLst>
              <a:ext uri="{FF2B5EF4-FFF2-40B4-BE49-F238E27FC236}">
                <a16:creationId xmlns:a16="http://schemas.microsoft.com/office/drawing/2014/main" id="{069177A0-C14A-473E-B691-1DEB14BB4D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3029" y="551703"/>
            <a:ext cx="30896135" cy="644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4" name="Rectangle 4">
            <a:extLst>
              <a:ext uri="{FF2B5EF4-FFF2-40B4-BE49-F238E27FC236}">
                <a16:creationId xmlns:a16="http://schemas.microsoft.com/office/drawing/2014/main" id="{13320B7D-F1FF-413D-AF60-05D2E02FA5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47430" y="538113"/>
            <a:ext cx="28069698" cy="637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3" name="Rectangle 2">
            <a:extLst>
              <a:ext uri="{FF2B5EF4-FFF2-40B4-BE49-F238E27FC236}">
                <a16:creationId xmlns:a16="http://schemas.microsoft.com/office/drawing/2014/main" id="{24E1C920-7A67-47D7-B695-21B3B20E13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00356" y="152263"/>
            <a:ext cx="29213702" cy="6492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5" name="Rectangle 2">
            <a:extLst>
              <a:ext uri="{FF2B5EF4-FFF2-40B4-BE49-F238E27FC236}">
                <a16:creationId xmlns:a16="http://schemas.microsoft.com/office/drawing/2014/main" id="{CE2804A1-D30A-4E31-B51E-93AAD1BBE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3249" y="1543653"/>
            <a:ext cx="32752989" cy="783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5847" name="그림 35846">
            <a:extLst>
              <a:ext uri="{FF2B5EF4-FFF2-40B4-BE49-F238E27FC236}">
                <a16:creationId xmlns:a16="http://schemas.microsoft.com/office/drawing/2014/main" id="{6440CCCA-E0CD-4A5E-AA98-6F0D6B2388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887368"/>
            <a:ext cx="9621465" cy="7209978"/>
          </a:xfrm>
          <a:prstGeom prst="rect">
            <a:avLst/>
          </a:prstGeom>
        </p:spPr>
      </p:pic>
      <p:sp>
        <p:nvSpPr>
          <p:cNvPr id="35849" name="슬라이드 번호 개체 틀 35848">
            <a:extLst>
              <a:ext uri="{FF2B5EF4-FFF2-40B4-BE49-F238E27FC236}">
                <a16:creationId xmlns:a16="http://schemas.microsoft.com/office/drawing/2014/main" id="{119DBFB0-CF95-4273-A70E-B62A7318D12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5773400" y="34290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848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588321" y="216093"/>
            <a:ext cx="5657066" cy="109711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62444" y="965289"/>
            <a:ext cx="3788625" cy="408869"/>
            <a:chOff x="462444" y="965289"/>
            <a:chExt cx="3788625" cy="40886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2444" y="965289"/>
              <a:ext cx="3788625" cy="40886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905982" y="2580499"/>
            <a:ext cx="10103013" cy="5124717"/>
            <a:chOff x="3905982" y="2580499"/>
            <a:chExt cx="10103013" cy="512471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05982" y="2580499"/>
              <a:ext cx="10103013" cy="5124717"/>
            </a:xfrm>
            <a:prstGeom prst="rect">
              <a:avLst/>
            </a:prstGeom>
          </p:spPr>
        </p:pic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54769FF-DEE7-4BB2-A956-86B0CE117C3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5773400" y="34290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t>8</a:t>
            </a:fld>
            <a:endParaRPr lang="en-US"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74013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북마크 메일 삭제 테스팅</a:t>
            </a:r>
            <a:endParaRPr lang="en-US" altLang="ko-KR" sz="4400">
              <a:solidFill>
                <a:schemeClr val="tx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12C84E6-62D4-4356-8797-C7EB54972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8" y="2092236"/>
            <a:ext cx="33772767" cy="91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99CFE647-E180-47E3-B148-9943547EE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7736" y="1838854"/>
            <a:ext cx="31196337" cy="1014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8" name="Rectangle 2">
            <a:extLst>
              <a:ext uri="{FF2B5EF4-FFF2-40B4-BE49-F238E27FC236}">
                <a16:creationId xmlns:a16="http://schemas.microsoft.com/office/drawing/2014/main" id="{426A2A3A-755C-4983-8413-6CD35B646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757" y="-170388"/>
            <a:ext cx="33018021" cy="75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0" name="Rectangle 4">
            <a:extLst>
              <a:ext uri="{FF2B5EF4-FFF2-40B4-BE49-F238E27FC236}">
                <a16:creationId xmlns:a16="http://schemas.microsoft.com/office/drawing/2014/main" id="{FA681266-A812-4E71-A74D-724AD98697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9614" y="4564100"/>
            <a:ext cx="49569105" cy="16370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1" name="Rectangle 6">
            <a:extLst>
              <a:ext uri="{FF2B5EF4-FFF2-40B4-BE49-F238E27FC236}">
                <a16:creationId xmlns:a16="http://schemas.microsoft.com/office/drawing/2014/main" id="{1084B9B6-A69F-4B86-96D0-CA587AA6C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3" name="Rectangle 4">
            <a:extLst>
              <a:ext uri="{FF2B5EF4-FFF2-40B4-BE49-F238E27FC236}">
                <a16:creationId xmlns:a16="http://schemas.microsoft.com/office/drawing/2014/main" id="{C64DE9AE-2D03-498F-806E-F1FC312ED5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0784" y="5501953"/>
            <a:ext cx="31629835" cy="1235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0" name="Rectangle 2">
            <a:extLst>
              <a:ext uri="{FF2B5EF4-FFF2-40B4-BE49-F238E27FC236}">
                <a16:creationId xmlns:a16="http://schemas.microsoft.com/office/drawing/2014/main" id="{F159CF0D-27EF-4D52-B2D4-D1EAA0F47F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8700" y="2816758"/>
            <a:ext cx="27477952" cy="1144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3A4244D-AC42-4477-A6DE-A989455FA6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8859" y="751287"/>
            <a:ext cx="29746221" cy="670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FDB44889-918E-4966-BF35-CCB2AB6F1A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1878478"/>
            <a:ext cx="32790310" cy="858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E596061-2C94-479D-98B4-3659D87567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D86E414E-007A-4F7C-9FF1-FD1CAC9E4A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5095" y="2964008"/>
            <a:ext cx="29904412" cy="1054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4">
            <a:extLst>
              <a:ext uri="{FF2B5EF4-FFF2-40B4-BE49-F238E27FC236}">
                <a16:creationId xmlns:a16="http://schemas.microsoft.com/office/drawing/2014/main" id="{C8BB9DBD-B5C3-44CF-9192-49ADC651BA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0200" y="5138369"/>
            <a:ext cx="44911912" cy="11709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67104211-445F-4182-A680-DD542410A9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1" name="Rectangle 2">
            <a:extLst>
              <a:ext uri="{FF2B5EF4-FFF2-40B4-BE49-F238E27FC236}">
                <a16:creationId xmlns:a16="http://schemas.microsoft.com/office/drawing/2014/main" id="{A0FAD76C-FE97-457C-8AAD-1F7E76B8A2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8991" y="2352095"/>
            <a:ext cx="32996075" cy="12535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1" name="Rectangle 4">
            <a:extLst>
              <a:ext uri="{FF2B5EF4-FFF2-40B4-BE49-F238E27FC236}">
                <a16:creationId xmlns:a16="http://schemas.microsoft.com/office/drawing/2014/main" id="{67B19D32-A0A1-44C2-9B0F-CA67A5262D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2" name="Rectangle 2">
            <a:extLst>
              <a:ext uri="{FF2B5EF4-FFF2-40B4-BE49-F238E27FC236}">
                <a16:creationId xmlns:a16="http://schemas.microsoft.com/office/drawing/2014/main" id="{069177A0-C14A-473E-B691-1DEB14BB4D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3029" y="551703"/>
            <a:ext cx="30896135" cy="644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4" name="Rectangle 4">
            <a:extLst>
              <a:ext uri="{FF2B5EF4-FFF2-40B4-BE49-F238E27FC236}">
                <a16:creationId xmlns:a16="http://schemas.microsoft.com/office/drawing/2014/main" id="{13320B7D-F1FF-413D-AF60-05D2E02FA5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47430" y="538113"/>
            <a:ext cx="28069698" cy="637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3" name="Rectangle 2">
            <a:extLst>
              <a:ext uri="{FF2B5EF4-FFF2-40B4-BE49-F238E27FC236}">
                <a16:creationId xmlns:a16="http://schemas.microsoft.com/office/drawing/2014/main" id="{24E1C920-7A67-47D7-B695-21B3B20E13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00356" y="152263"/>
            <a:ext cx="29213702" cy="6492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5" name="Rectangle 2">
            <a:extLst>
              <a:ext uri="{FF2B5EF4-FFF2-40B4-BE49-F238E27FC236}">
                <a16:creationId xmlns:a16="http://schemas.microsoft.com/office/drawing/2014/main" id="{CE2804A1-D30A-4E31-B51E-93AAD1BBE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3249" y="1543653"/>
            <a:ext cx="32752989" cy="783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6" name="Rectangle 2">
            <a:extLst>
              <a:ext uri="{FF2B5EF4-FFF2-40B4-BE49-F238E27FC236}">
                <a16:creationId xmlns:a16="http://schemas.microsoft.com/office/drawing/2014/main" id="{535818DD-2F0E-4BB3-BEB9-2FEACE8F82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7656" y="1601101"/>
            <a:ext cx="29949746" cy="8148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9153" name="_x525784928">
            <a:extLst>
              <a:ext uri="{FF2B5EF4-FFF2-40B4-BE49-F238E27FC236}">
                <a16:creationId xmlns:a16="http://schemas.microsoft.com/office/drawing/2014/main" id="{7C19E4CA-1491-45FB-BA3E-F1F244FAF0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7656" y="2058301"/>
            <a:ext cx="10906472" cy="6982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849" name="슬라이드 번호 개체 틀 35848">
            <a:extLst>
              <a:ext uri="{FF2B5EF4-FFF2-40B4-BE49-F238E27FC236}">
                <a16:creationId xmlns:a16="http://schemas.microsoft.com/office/drawing/2014/main" id="{51EED89C-BBA2-4BE3-A655-CDC076FE4AB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5773400" y="34290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89239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74013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북마크 메일 삭제 테스팅</a:t>
            </a:r>
            <a:endParaRPr lang="en-US" altLang="ko-KR" sz="4400">
              <a:solidFill>
                <a:schemeClr val="tx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12C84E6-62D4-4356-8797-C7EB54972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8" y="2092236"/>
            <a:ext cx="33772767" cy="91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99CFE647-E180-47E3-B148-9943547EE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7736" y="1838854"/>
            <a:ext cx="31196337" cy="1014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8" name="Rectangle 2">
            <a:extLst>
              <a:ext uri="{FF2B5EF4-FFF2-40B4-BE49-F238E27FC236}">
                <a16:creationId xmlns:a16="http://schemas.microsoft.com/office/drawing/2014/main" id="{426A2A3A-755C-4983-8413-6CD35B646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757" y="-170388"/>
            <a:ext cx="33018021" cy="75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0" name="Rectangle 4">
            <a:extLst>
              <a:ext uri="{FF2B5EF4-FFF2-40B4-BE49-F238E27FC236}">
                <a16:creationId xmlns:a16="http://schemas.microsoft.com/office/drawing/2014/main" id="{FA681266-A812-4E71-A74D-724AD98697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9614" y="4564100"/>
            <a:ext cx="49569105" cy="16370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1" name="Rectangle 6">
            <a:extLst>
              <a:ext uri="{FF2B5EF4-FFF2-40B4-BE49-F238E27FC236}">
                <a16:creationId xmlns:a16="http://schemas.microsoft.com/office/drawing/2014/main" id="{1084B9B6-A69F-4B86-96D0-CA587AA6C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3" name="Rectangle 4">
            <a:extLst>
              <a:ext uri="{FF2B5EF4-FFF2-40B4-BE49-F238E27FC236}">
                <a16:creationId xmlns:a16="http://schemas.microsoft.com/office/drawing/2014/main" id="{C64DE9AE-2D03-498F-806E-F1FC312ED5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0784" y="5501953"/>
            <a:ext cx="31629835" cy="1235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0" name="Rectangle 2">
            <a:extLst>
              <a:ext uri="{FF2B5EF4-FFF2-40B4-BE49-F238E27FC236}">
                <a16:creationId xmlns:a16="http://schemas.microsoft.com/office/drawing/2014/main" id="{F159CF0D-27EF-4D52-B2D4-D1EAA0F47F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8700" y="2816758"/>
            <a:ext cx="27477952" cy="1144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3A4244D-AC42-4477-A6DE-A989455FA6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8859" y="751287"/>
            <a:ext cx="29746221" cy="670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FDB44889-918E-4966-BF35-CCB2AB6F1A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1878478"/>
            <a:ext cx="32790310" cy="858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E596061-2C94-479D-98B4-3659D87567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D86E414E-007A-4F7C-9FF1-FD1CAC9E4A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5095" y="2964008"/>
            <a:ext cx="29904412" cy="1054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4">
            <a:extLst>
              <a:ext uri="{FF2B5EF4-FFF2-40B4-BE49-F238E27FC236}">
                <a16:creationId xmlns:a16="http://schemas.microsoft.com/office/drawing/2014/main" id="{C8BB9DBD-B5C3-44CF-9192-49ADC651BA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0200" y="5138369"/>
            <a:ext cx="44911912" cy="11709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67104211-445F-4182-A680-DD542410A9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1" name="Rectangle 2">
            <a:extLst>
              <a:ext uri="{FF2B5EF4-FFF2-40B4-BE49-F238E27FC236}">
                <a16:creationId xmlns:a16="http://schemas.microsoft.com/office/drawing/2014/main" id="{A0FAD76C-FE97-457C-8AAD-1F7E76B8A2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8991" y="2352095"/>
            <a:ext cx="32996075" cy="12535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1" name="Rectangle 4">
            <a:extLst>
              <a:ext uri="{FF2B5EF4-FFF2-40B4-BE49-F238E27FC236}">
                <a16:creationId xmlns:a16="http://schemas.microsoft.com/office/drawing/2014/main" id="{67B19D32-A0A1-44C2-9B0F-CA67A5262D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2" name="Rectangle 2">
            <a:extLst>
              <a:ext uri="{FF2B5EF4-FFF2-40B4-BE49-F238E27FC236}">
                <a16:creationId xmlns:a16="http://schemas.microsoft.com/office/drawing/2014/main" id="{069177A0-C14A-473E-B691-1DEB14BB4D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3029" y="551703"/>
            <a:ext cx="30896135" cy="644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4" name="Rectangle 4">
            <a:extLst>
              <a:ext uri="{FF2B5EF4-FFF2-40B4-BE49-F238E27FC236}">
                <a16:creationId xmlns:a16="http://schemas.microsoft.com/office/drawing/2014/main" id="{13320B7D-F1FF-413D-AF60-05D2E02FA5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47430" y="538113"/>
            <a:ext cx="28069698" cy="637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3" name="Rectangle 2">
            <a:extLst>
              <a:ext uri="{FF2B5EF4-FFF2-40B4-BE49-F238E27FC236}">
                <a16:creationId xmlns:a16="http://schemas.microsoft.com/office/drawing/2014/main" id="{24E1C920-7A67-47D7-B695-21B3B20E13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00356" y="152263"/>
            <a:ext cx="29213702" cy="6492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5" name="Rectangle 2">
            <a:extLst>
              <a:ext uri="{FF2B5EF4-FFF2-40B4-BE49-F238E27FC236}">
                <a16:creationId xmlns:a16="http://schemas.microsoft.com/office/drawing/2014/main" id="{CE2804A1-D30A-4E31-B51E-93AAD1BBE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3249" y="1543653"/>
            <a:ext cx="32752989" cy="783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6" name="Rectangle 2">
            <a:extLst>
              <a:ext uri="{FF2B5EF4-FFF2-40B4-BE49-F238E27FC236}">
                <a16:creationId xmlns:a16="http://schemas.microsoft.com/office/drawing/2014/main" id="{535818DD-2F0E-4BB3-BEB9-2FEACE8F82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7656" y="1601101"/>
            <a:ext cx="29949746" cy="8148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5848" name="그림 35847">
            <a:extLst>
              <a:ext uri="{FF2B5EF4-FFF2-40B4-BE49-F238E27FC236}">
                <a16:creationId xmlns:a16="http://schemas.microsoft.com/office/drawing/2014/main" id="{A155B1F6-09AD-43FB-B6DA-5D61CBF176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2380235"/>
            <a:ext cx="9720144" cy="7190923"/>
          </a:xfrm>
          <a:prstGeom prst="rect">
            <a:avLst/>
          </a:prstGeom>
        </p:spPr>
      </p:pic>
      <p:sp>
        <p:nvSpPr>
          <p:cNvPr id="35850" name="슬라이드 번호 개체 틀 35849">
            <a:extLst>
              <a:ext uri="{FF2B5EF4-FFF2-40B4-BE49-F238E27FC236}">
                <a16:creationId xmlns:a16="http://schemas.microsoft.com/office/drawing/2014/main" id="{E15D6A77-543D-44BC-903F-64FD4363348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5773400" y="34290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22844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74013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스팸단어 및 이메일 추가</a:t>
            </a:r>
            <a:endParaRPr lang="en-US" altLang="ko-KR" sz="4400">
              <a:solidFill>
                <a:schemeClr val="tx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12C84E6-62D4-4356-8797-C7EB54972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8" y="2092236"/>
            <a:ext cx="33772767" cy="91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99CFE647-E180-47E3-B148-9943547EE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7736" y="1838854"/>
            <a:ext cx="31196337" cy="1014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8" name="Rectangle 2">
            <a:extLst>
              <a:ext uri="{FF2B5EF4-FFF2-40B4-BE49-F238E27FC236}">
                <a16:creationId xmlns:a16="http://schemas.microsoft.com/office/drawing/2014/main" id="{426A2A3A-755C-4983-8413-6CD35B646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757" y="-170388"/>
            <a:ext cx="33018021" cy="75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0" name="Rectangle 4">
            <a:extLst>
              <a:ext uri="{FF2B5EF4-FFF2-40B4-BE49-F238E27FC236}">
                <a16:creationId xmlns:a16="http://schemas.microsoft.com/office/drawing/2014/main" id="{FA681266-A812-4E71-A74D-724AD98697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9614" y="4564100"/>
            <a:ext cx="49569105" cy="16370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1" name="Rectangle 6">
            <a:extLst>
              <a:ext uri="{FF2B5EF4-FFF2-40B4-BE49-F238E27FC236}">
                <a16:creationId xmlns:a16="http://schemas.microsoft.com/office/drawing/2014/main" id="{1084B9B6-A69F-4B86-96D0-CA587AA6C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3" name="Rectangle 4">
            <a:extLst>
              <a:ext uri="{FF2B5EF4-FFF2-40B4-BE49-F238E27FC236}">
                <a16:creationId xmlns:a16="http://schemas.microsoft.com/office/drawing/2014/main" id="{C64DE9AE-2D03-498F-806E-F1FC312ED5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0784" y="5501953"/>
            <a:ext cx="31629835" cy="1235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0" name="Rectangle 2">
            <a:extLst>
              <a:ext uri="{FF2B5EF4-FFF2-40B4-BE49-F238E27FC236}">
                <a16:creationId xmlns:a16="http://schemas.microsoft.com/office/drawing/2014/main" id="{F159CF0D-27EF-4D52-B2D4-D1EAA0F47F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8700" y="2816758"/>
            <a:ext cx="27477952" cy="1144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3A4244D-AC42-4477-A6DE-A989455FA6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8859" y="751287"/>
            <a:ext cx="29746221" cy="670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FDB44889-918E-4966-BF35-CCB2AB6F1A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1878478"/>
            <a:ext cx="32790310" cy="858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E596061-2C94-479D-98B4-3659D87567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D86E414E-007A-4F7C-9FF1-FD1CAC9E4A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5095" y="2964008"/>
            <a:ext cx="29904412" cy="1054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4">
            <a:extLst>
              <a:ext uri="{FF2B5EF4-FFF2-40B4-BE49-F238E27FC236}">
                <a16:creationId xmlns:a16="http://schemas.microsoft.com/office/drawing/2014/main" id="{C8BB9DBD-B5C3-44CF-9192-49ADC651BA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0200" y="5138369"/>
            <a:ext cx="44911912" cy="11709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67104211-445F-4182-A680-DD542410A9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1" name="Rectangle 2">
            <a:extLst>
              <a:ext uri="{FF2B5EF4-FFF2-40B4-BE49-F238E27FC236}">
                <a16:creationId xmlns:a16="http://schemas.microsoft.com/office/drawing/2014/main" id="{A0FAD76C-FE97-457C-8AAD-1F7E76B8A2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8991" y="2352095"/>
            <a:ext cx="32996075" cy="12535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1" name="Rectangle 4">
            <a:extLst>
              <a:ext uri="{FF2B5EF4-FFF2-40B4-BE49-F238E27FC236}">
                <a16:creationId xmlns:a16="http://schemas.microsoft.com/office/drawing/2014/main" id="{67B19D32-A0A1-44C2-9B0F-CA67A5262D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2" name="Rectangle 2">
            <a:extLst>
              <a:ext uri="{FF2B5EF4-FFF2-40B4-BE49-F238E27FC236}">
                <a16:creationId xmlns:a16="http://schemas.microsoft.com/office/drawing/2014/main" id="{069177A0-C14A-473E-B691-1DEB14BB4D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3029" y="551703"/>
            <a:ext cx="30896135" cy="644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4" name="Rectangle 4">
            <a:extLst>
              <a:ext uri="{FF2B5EF4-FFF2-40B4-BE49-F238E27FC236}">
                <a16:creationId xmlns:a16="http://schemas.microsoft.com/office/drawing/2014/main" id="{13320B7D-F1FF-413D-AF60-05D2E02FA5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47430" y="538113"/>
            <a:ext cx="28069698" cy="637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3" name="Rectangle 2">
            <a:extLst>
              <a:ext uri="{FF2B5EF4-FFF2-40B4-BE49-F238E27FC236}">
                <a16:creationId xmlns:a16="http://schemas.microsoft.com/office/drawing/2014/main" id="{24E1C920-7A67-47D7-B695-21B3B20E13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00356" y="152263"/>
            <a:ext cx="29213702" cy="6492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5" name="Rectangle 2">
            <a:extLst>
              <a:ext uri="{FF2B5EF4-FFF2-40B4-BE49-F238E27FC236}">
                <a16:creationId xmlns:a16="http://schemas.microsoft.com/office/drawing/2014/main" id="{CE2804A1-D30A-4E31-B51E-93AAD1BBE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3249" y="1543653"/>
            <a:ext cx="32752989" cy="783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6" name="Rectangle 2">
            <a:extLst>
              <a:ext uri="{FF2B5EF4-FFF2-40B4-BE49-F238E27FC236}">
                <a16:creationId xmlns:a16="http://schemas.microsoft.com/office/drawing/2014/main" id="{535818DD-2F0E-4BB3-BEB9-2FEACE8F82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7656" y="1601101"/>
            <a:ext cx="29949746" cy="8148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7" name="Rectangle 2">
            <a:extLst>
              <a:ext uri="{FF2B5EF4-FFF2-40B4-BE49-F238E27FC236}">
                <a16:creationId xmlns:a16="http://schemas.microsoft.com/office/drawing/2014/main" id="{2EE73D37-A672-4225-8307-1992AC30CA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02063" y="709510"/>
            <a:ext cx="31449964" cy="753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0177" name="_x596969088">
            <a:extLst>
              <a:ext uri="{FF2B5EF4-FFF2-40B4-BE49-F238E27FC236}">
                <a16:creationId xmlns:a16="http://schemas.microsoft.com/office/drawing/2014/main" id="{357DF639-68F5-458B-8808-FCB4EDFFF0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2063" y="1166710"/>
            <a:ext cx="10363200" cy="8643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179" name="슬라이드 번호 개체 틀 50178">
            <a:extLst>
              <a:ext uri="{FF2B5EF4-FFF2-40B4-BE49-F238E27FC236}">
                <a16:creationId xmlns:a16="http://schemas.microsoft.com/office/drawing/2014/main" id="{334C8B4E-F4ED-4093-B30D-07CA784B084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5773400" y="34290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70962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74013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스팸단어 및 이메일 추가</a:t>
            </a:r>
            <a:endParaRPr lang="en-US" altLang="ko-KR" sz="4400">
              <a:solidFill>
                <a:schemeClr val="tx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12C84E6-62D4-4356-8797-C7EB54972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8" y="2092236"/>
            <a:ext cx="33772767" cy="91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99CFE647-E180-47E3-B148-9943547EE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7736" y="1838854"/>
            <a:ext cx="31196337" cy="1014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8" name="Rectangle 2">
            <a:extLst>
              <a:ext uri="{FF2B5EF4-FFF2-40B4-BE49-F238E27FC236}">
                <a16:creationId xmlns:a16="http://schemas.microsoft.com/office/drawing/2014/main" id="{426A2A3A-755C-4983-8413-6CD35B646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757" y="-170388"/>
            <a:ext cx="33018021" cy="75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0" name="Rectangle 4">
            <a:extLst>
              <a:ext uri="{FF2B5EF4-FFF2-40B4-BE49-F238E27FC236}">
                <a16:creationId xmlns:a16="http://schemas.microsoft.com/office/drawing/2014/main" id="{FA681266-A812-4E71-A74D-724AD98697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9614" y="4564100"/>
            <a:ext cx="49569105" cy="16370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1" name="Rectangle 6">
            <a:extLst>
              <a:ext uri="{FF2B5EF4-FFF2-40B4-BE49-F238E27FC236}">
                <a16:creationId xmlns:a16="http://schemas.microsoft.com/office/drawing/2014/main" id="{1084B9B6-A69F-4B86-96D0-CA587AA6C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3" name="Rectangle 4">
            <a:extLst>
              <a:ext uri="{FF2B5EF4-FFF2-40B4-BE49-F238E27FC236}">
                <a16:creationId xmlns:a16="http://schemas.microsoft.com/office/drawing/2014/main" id="{C64DE9AE-2D03-498F-806E-F1FC312ED5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0784" y="5501953"/>
            <a:ext cx="31629835" cy="1235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0" name="Rectangle 2">
            <a:extLst>
              <a:ext uri="{FF2B5EF4-FFF2-40B4-BE49-F238E27FC236}">
                <a16:creationId xmlns:a16="http://schemas.microsoft.com/office/drawing/2014/main" id="{F159CF0D-27EF-4D52-B2D4-D1EAA0F47F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8700" y="2816758"/>
            <a:ext cx="27477952" cy="1144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3A4244D-AC42-4477-A6DE-A989455FA6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8859" y="751287"/>
            <a:ext cx="29746221" cy="670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FDB44889-918E-4966-BF35-CCB2AB6F1A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1878478"/>
            <a:ext cx="32790310" cy="858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E596061-2C94-479D-98B4-3659D87567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D86E414E-007A-4F7C-9FF1-FD1CAC9E4A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5095" y="2964008"/>
            <a:ext cx="29904412" cy="1054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4">
            <a:extLst>
              <a:ext uri="{FF2B5EF4-FFF2-40B4-BE49-F238E27FC236}">
                <a16:creationId xmlns:a16="http://schemas.microsoft.com/office/drawing/2014/main" id="{C8BB9DBD-B5C3-44CF-9192-49ADC651BA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0200" y="5138369"/>
            <a:ext cx="44911912" cy="11709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67104211-445F-4182-A680-DD542410A9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1" name="Rectangle 2">
            <a:extLst>
              <a:ext uri="{FF2B5EF4-FFF2-40B4-BE49-F238E27FC236}">
                <a16:creationId xmlns:a16="http://schemas.microsoft.com/office/drawing/2014/main" id="{A0FAD76C-FE97-457C-8AAD-1F7E76B8A2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8991" y="2352095"/>
            <a:ext cx="32996075" cy="12535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1" name="Rectangle 4">
            <a:extLst>
              <a:ext uri="{FF2B5EF4-FFF2-40B4-BE49-F238E27FC236}">
                <a16:creationId xmlns:a16="http://schemas.microsoft.com/office/drawing/2014/main" id="{67B19D32-A0A1-44C2-9B0F-CA67A5262D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2" name="Rectangle 2">
            <a:extLst>
              <a:ext uri="{FF2B5EF4-FFF2-40B4-BE49-F238E27FC236}">
                <a16:creationId xmlns:a16="http://schemas.microsoft.com/office/drawing/2014/main" id="{069177A0-C14A-473E-B691-1DEB14BB4D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3029" y="551703"/>
            <a:ext cx="30896135" cy="644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4" name="Rectangle 4">
            <a:extLst>
              <a:ext uri="{FF2B5EF4-FFF2-40B4-BE49-F238E27FC236}">
                <a16:creationId xmlns:a16="http://schemas.microsoft.com/office/drawing/2014/main" id="{13320B7D-F1FF-413D-AF60-05D2E02FA5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47430" y="538113"/>
            <a:ext cx="28069698" cy="637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3" name="Rectangle 2">
            <a:extLst>
              <a:ext uri="{FF2B5EF4-FFF2-40B4-BE49-F238E27FC236}">
                <a16:creationId xmlns:a16="http://schemas.microsoft.com/office/drawing/2014/main" id="{24E1C920-7A67-47D7-B695-21B3B20E13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00356" y="152263"/>
            <a:ext cx="29213702" cy="6492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5" name="Rectangle 2">
            <a:extLst>
              <a:ext uri="{FF2B5EF4-FFF2-40B4-BE49-F238E27FC236}">
                <a16:creationId xmlns:a16="http://schemas.microsoft.com/office/drawing/2014/main" id="{CE2804A1-D30A-4E31-B51E-93AAD1BBE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3249" y="1543653"/>
            <a:ext cx="32752989" cy="783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6" name="Rectangle 2">
            <a:extLst>
              <a:ext uri="{FF2B5EF4-FFF2-40B4-BE49-F238E27FC236}">
                <a16:creationId xmlns:a16="http://schemas.microsoft.com/office/drawing/2014/main" id="{535818DD-2F0E-4BB3-BEB9-2FEACE8F82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7656" y="1601101"/>
            <a:ext cx="29949746" cy="8148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7" name="Rectangle 2">
            <a:extLst>
              <a:ext uri="{FF2B5EF4-FFF2-40B4-BE49-F238E27FC236}">
                <a16:creationId xmlns:a16="http://schemas.microsoft.com/office/drawing/2014/main" id="{2EE73D37-A672-4225-8307-1992AC30CA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02063" y="709510"/>
            <a:ext cx="31449964" cy="753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0178" name="그림 50177">
            <a:extLst>
              <a:ext uri="{FF2B5EF4-FFF2-40B4-BE49-F238E27FC236}">
                <a16:creationId xmlns:a16="http://schemas.microsoft.com/office/drawing/2014/main" id="{12681323-0D7E-4D82-809C-05B8E7E675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4866" y="5467581"/>
            <a:ext cx="15586339" cy="2296728"/>
          </a:xfrm>
          <a:prstGeom prst="rect">
            <a:avLst/>
          </a:prstGeom>
        </p:spPr>
      </p:pic>
      <p:sp>
        <p:nvSpPr>
          <p:cNvPr id="50179" name="슬라이드 번호 개체 틀 50178">
            <a:extLst>
              <a:ext uri="{FF2B5EF4-FFF2-40B4-BE49-F238E27FC236}">
                <a16:creationId xmlns:a16="http://schemas.microsoft.com/office/drawing/2014/main" id="{636A1A49-C780-469D-AEBD-4AD04A3DED7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5773400" y="34290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29411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74013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스팸단어 및 이메일 추가</a:t>
            </a:r>
            <a:endParaRPr lang="en-US" altLang="ko-KR" sz="4400">
              <a:solidFill>
                <a:schemeClr val="tx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12C84E6-62D4-4356-8797-C7EB54972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8" y="2092236"/>
            <a:ext cx="33772767" cy="91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99CFE647-E180-47E3-B148-9943547EE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7736" y="1838854"/>
            <a:ext cx="31196337" cy="1014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8" name="Rectangle 2">
            <a:extLst>
              <a:ext uri="{FF2B5EF4-FFF2-40B4-BE49-F238E27FC236}">
                <a16:creationId xmlns:a16="http://schemas.microsoft.com/office/drawing/2014/main" id="{426A2A3A-755C-4983-8413-6CD35B646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757" y="-170388"/>
            <a:ext cx="33018021" cy="75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0" name="Rectangle 4">
            <a:extLst>
              <a:ext uri="{FF2B5EF4-FFF2-40B4-BE49-F238E27FC236}">
                <a16:creationId xmlns:a16="http://schemas.microsoft.com/office/drawing/2014/main" id="{FA681266-A812-4E71-A74D-724AD98697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9614" y="4564100"/>
            <a:ext cx="49569105" cy="16370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1" name="Rectangle 6">
            <a:extLst>
              <a:ext uri="{FF2B5EF4-FFF2-40B4-BE49-F238E27FC236}">
                <a16:creationId xmlns:a16="http://schemas.microsoft.com/office/drawing/2014/main" id="{1084B9B6-A69F-4B86-96D0-CA587AA6C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3" name="Rectangle 4">
            <a:extLst>
              <a:ext uri="{FF2B5EF4-FFF2-40B4-BE49-F238E27FC236}">
                <a16:creationId xmlns:a16="http://schemas.microsoft.com/office/drawing/2014/main" id="{C64DE9AE-2D03-498F-806E-F1FC312ED5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0784" y="5501953"/>
            <a:ext cx="31629835" cy="1235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0" name="Rectangle 2">
            <a:extLst>
              <a:ext uri="{FF2B5EF4-FFF2-40B4-BE49-F238E27FC236}">
                <a16:creationId xmlns:a16="http://schemas.microsoft.com/office/drawing/2014/main" id="{F159CF0D-27EF-4D52-B2D4-D1EAA0F47F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8700" y="2816758"/>
            <a:ext cx="27477952" cy="1144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3A4244D-AC42-4477-A6DE-A989455FA6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8859" y="751287"/>
            <a:ext cx="29746221" cy="670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FDB44889-918E-4966-BF35-CCB2AB6F1A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1878478"/>
            <a:ext cx="32790310" cy="858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E596061-2C94-479D-98B4-3659D87567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D86E414E-007A-4F7C-9FF1-FD1CAC9E4A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5095" y="2964008"/>
            <a:ext cx="29904412" cy="1054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4">
            <a:extLst>
              <a:ext uri="{FF2B5EF4-FFF2-40B4-BE49-F238E27FC236}">
                <a16:creationId xmlns:a16="http://schemas.microsoft.com/office/drawing/2014/main" id="{C8BB9DBD-B5C3-44CF-9192-49ADC651BA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0200" y="5138369"/>
            <a:ext cx="44911912" cy="11709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67104211-445F-4182-A680-DD542410A9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1" name="Rectangle 2">
            <a:extLst>
              <a:ext uri="{FF2B5EF4-FFF2-40B4-BE49-F238E27FC236}">
                <a16:creationId xmlns:a16="http://schemas.microsoft.com/office/drawing/2014/main" id="{A0FAD76C-FE97-457C-8AAD-1F7E76B8A2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8991" y="2352095"/>
            <a:ext cx="32996075" cy="12535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1" name="Rectangle 4">
            <a:extLst>
              <a:ext uri="{FF2B5EF4-FFF2-40B4-BE49-F238E27FC236}">
                <a16:creationId xmlns:a16="http://schemas.microsoft.com/office/drawing/2014/main" id="{67B19D32-A0A1-44C2-9B0F-CA67A5262D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2" name="Rectangle 2">
            <a:extLst>
              <a:ext uri="{FF2B5EF4-FFF2-40B4-BE49-F238E27FC236}">
                <a16:creationId xmlns:a16="http://schemas.microsoft.com/office/drawing/2014/main" id="{069177A0-C14A-473E-B691-1DEB14BB4D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3029" y="551703"/>
            <a:ext cx="30896135" cy="644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4" name="Rectangle 4">
            <a:extLst>
              <a:ext uri="{FF2B5EF4-FFF2-40B4-BE49-F238E27FC236}">
                <a16:creationId xmlns:a16="http://schemas.microsoft.com/office/drawing/2014/main" id="{13320B7D-F1FF-413D-AF60-05D2E02FA5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47430" y="538113"/>
            <a:ext cx="28069698" cy="637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3" name="Rectangle 2">
            <a:extLst>
              <a:ext uri="{FF2B5EF4-FFF2-40B4-BE49-F238E27FC236}">
                <a16:creationId xmlns:a16="http://schemas.microsoft.com/office/drawing/2014/main" id="{24E1C920-7A67-47D7-B695-21B3B20E13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00356" y="152263"/>
            <a:ext cx="29213702" cy="6492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5" name="Rectangle 2">
            <a:extLst>
              <a:ext uri="{FF2B5EF4-FFF2-40B4-BE49-F238E27FC236}">
                <a16:creationId xmlns:a16="http://schemas.microsoft.com/office/drawing/2014/main" id="{CE2804A1-D30A-4E31-B51E-93AAD1BBE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3249" y="1543653"/>
            <a:ext cx="32752989" cy="783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6" name="Rectangle 2">
            <a:extLst>
              <a:ext uri="{FF2B5EF4-FFF2-40B4-BE49-F238E27FC236}">
                <a16:creationId xmlns:a16="http://schemas.microsoft.com/office/drawing/2014/main" id="{535818DD-2F0E-4BB3-BEB9-2FEACE8F82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7656" y="1601101"/>
            <a:ext cx="29949746" cy="8148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7" name="Rectangle 2">
            <a:extLst>
              <a:ext uri="{FF2B5EF4-FFF2-40B4-BE49-F238E27FC236}">
                <a16:creationId xmlns:a16="http://schemas.microsoft.com/office/drawing/2014/main" id="{2EE73D37-A672-4225-8307-1992AC30CA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02063" y="709510"/>
            <a:ext cx="31449964" cy="753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0178" name="그림 50177">
            <a:extLst>
              <a:ext uri="{FF2B5EF4-FFF2-40B4-BE49-F238E27FC236}">
                <a16:creationId xmlns:a16="http://schemas.microsoft.com/office/drawing/2014/main" id="{12681323-0D7E-4D82-809C-05B8E7E675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4866" y="5467581"/>
            <a:ext cx="15586339" cy="2296728"/>
          </a:xfrm>
          <a:prstGeom prst="rect">
            <a:avLst/>
          </a:prstGeom>
        </p:spPr>
      </p:pic>
      <p:sp>
        <p:nvSpPr>
          <p:cNvPr id="50179" name="슬라이드 번호 개체 틀 50178">
            <a:extLst>
              <a:ext uri="{FF2B5EF4-FFF2-40B4-BE49-F238E27FC236}">
                <a16:creationId xmlns:a16="http://schemas.microsoft.com/office/drawing/2014/main" id="{54758435-CFC8-40DC-8CB9-A41E924F87C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5773400" y="34290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83155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74013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스팸단어 및 이메일 추가</a:t>
            </a:r>
            <a:endParaRPr lang="en-US" altLang="ko-KR" sz="4400">
              <a:solidFill>
                <a:schemeClr val="tx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12C84E6-62D4-4356-8797-C7EB54972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8" y="2092236"/>
            <a:ext cx="33772767" cy="91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99CFE647-E180-47E3-B148-9943547EE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7736" y="1838854"/>
            <a:ext cx="31196337" cy="1014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8" name="Rectangle 2">
            <a:extLst>
              <a:ext uri="{FF2B5EF4-FFF2-40B4-BE49-F238E27FC236}">
                <a16:creationId xmlns:a16="http://schemas.microsoft.com/office/drawing/2014/main" id="{426A2A3A-755C-4983-8413-6CD35B646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757" y="-170388"/>
            <a:ext cx="33018021" cy="75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0" name="Rectangle 4">
            <a:extLst>
              <a:ext uri="{FF2B5EF4-FFF2-40B4-BE49-F238E27FC236}">
                <a16:creationId xmlns:a16="http://schemas.microsoft.com/office/drawing/2014/main" id="{FA681266-A812-4E71-A74D-724AD98697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9614" y="4564100"/>
            <a:ext cx="49569105" cy="16370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1" name="Rectangle 6">
            <a:extLst>
              <a:ext uri="{FF2B5EF4-FFF2-40B4-BE49-F238E27FC236}">
                <a16:creationId xmlns:a16="http://schemas.microsoft.com/office/drawing/2014/main" id="{1084B9B6-A69F-4B86-96D0-CA587AA6C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3" name="Rectangle 4">
            <a:extLst>
              <a:ext uri="{FF2B5EF4-FFF2-40B4-BE49-F238E27FC236}">
                <a16:creationId xmlns:a16="http://schemas.microsoft.com/office/drawing/2014/main" id="{C64DE9AE-2D03-498F-806E-F1FC312ED5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0784" y="5501953"/>
            <a:ext cx="31629835" cy="1235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0" name="Rectangle 2">
            <a:extLst>
              <a:ext uri="{FF2B5EF4-FFF2-40B4-BE49-F238E27FC236}">
                <a16:creationId xmlns:a16="http://schemas.microsoft.com/office/drawing/2014/main" id="{F159CF0D-27EF-4D52-B2D4-D1EAA0F47F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8700" y="2816758"/>
            <a:ext cx="27477952" cy="1144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3A4244D-AC42-4477-A6DE-A989455FA6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8859" y="751287"/>
            <a:ext cx="29746221" cy="670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FDB44889-918E-4966-BF35-CCB2AB6F1A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1878478"/>
            <a:ext cx="32790310" cy="858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E596061-2C94-479D-98B4-3659D87567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D86E414E-007A-4F7C-9FF1-FD1CAC9E4A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5095" y="2964008"/>
            <a:ext cx="29904412" cy="1054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4">
            <a:extLst>
              <a:ext uri="{FF2B5EF4-FFF2-40B4-BE49-F238E27FC236}">
                <a16:creationId xmlns:a16="http://schemas.microsoft.com/office/drawing/2014/main" id="{C8BB9DBD-B5C3-44CF-9192-49ADC651BA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0200" y="5138369"/>
            <a:ext cx="44911912" cy="11709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67104211-445F-4182-A680-DD542410A9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1" name="Rectangle 2">
            <a:extLst>
              <a:ext uri="{FF2B5EF4-FFF2-40B4-BE49-F238E27FC236}">
                <a16:creationId xmlns:a16="http://schemas.microsoft.com/office/drawing/2014/main" id="{A0FAD76C-FE97-457C-8AAD-1F7E76B8A2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8991" y="2352095"/>
            <a:ext cx="32996075" cy="12535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2" name="Rectangle 2">
            <a:extLst>
              <a:ext uri="{FF2B5EF4-FFF2-40B4-BE49-F238E27FC236}">
                <a16:creationId xmlns:a16="http://schemas.microsoft.com/office/drawing/2014/main" id="{069177A0-C14A-473E-B691-1DEB14BB4D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3029" y="551703"/>
            <a:ext cx="30896135" cy="644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4" name="Rectangle 4">
            <a:extLst>
              <a:ext uri="{FF2B5EF4-FFF2-40B4-BE49-F238E27FC236}">
                <a16:creationId xmlns:a16="http://schemas.microsoft.com/office/drawing/2014/main" id="{13320B7D-F1FF-413D-AF60-05D2E02FA5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47430" y="538113"/>
            <a:ext cx="28069698" cy="637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3" name="Rectangle 2">
            <a:extLst>
              <a:ext uri="{FF2B5EF4-FFF2-40B4-BE49-F238E27FC236}">
                <a16:creationId xmlns:a16="http://schemas.microsoft.com/office/drawing/2014/main" id="{24E1C920-7A67-47D7-B695-21B3B20E13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00356" y="152263"/>
            <a:ext cx="29213702" cy="6492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5" name="Rectangle 2">
            <a:extLst>
              <a:ext uri="{FF2B5EF4-FFF2-40B4-BE49-F238E27FC236}">
                <a16:creationId xmlns:a16="http://schemas.microsoft.com/office/drawing/2014/main" id="{CE2804A1-D30A-4E31-B51E-93AAD1BBE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3249" y="1543653"/>
            <a:ext cx="32752989" cy="783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6" name="Rectangle 2">
            <a:extLst>
              <a:ext uri="{FF2B5EF4-FFF2-40B4-BE49-F238E27FC236}">
                <a16:creationId xmlns:a16="http://schemas.microsoft.com/office/drawing/2014/main" id="{535818DD-2F0E-4BB3-BEB9-2FEACE8F82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7656" y="1601101"/>
            <a:ext cx="29949746" cy="8148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6" name="Rectangle 2">
            <a:extLst>
              <a:ext uri="{FF2B5EF4-FFF2-40B4-BE49-F238E27FC236}">
                <a16:creationId xmlns:a16="http://schemas.microsoft.com/office/drawing/2014/main" id="{84CA46B4-DE02-4953-8838-49147D5D7F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5575" y="1504495"/>
            <a:ext cx="36889099" cy="862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1201" name="_x602365144">
            <a:extLst>
              <a:ext uri="{FF2B5EF4-FFF2-40B4-BE49-F238E27FC236}">
                <a16:creationId xmlns:a16="http://schemas.microsoft.com/office/drawing/2014/main" id="{08C41D8E-5E7F-4B71-BDC7-FEB4980383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5576" y="1961696"/>
            <a:ext cx="12344400" cy="7041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179" name="슬라이드 번호 개체 틀 50178">
            <a:extLst>
              <a:ext uri="{FF2B5EF4-FFF2-40B4-BE49-F238E27FC236}">
                <a16:creationId xmlns:a16="http://schemas.microsoft.com/office/drawing/2014/main" id="{4C356AB3-F007-4D82-AFFA-AF5EEAEF929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5773400" y="34290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53630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74013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스팸단어 및 이메일 추가</a:t>
            </a:r>
            <a:endParaRPr lang="en-US" altLang="ko-KR" sz="4400">
              <a:solidFill>
                <a:schemeClr val="tx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12C84E6-62D4-4356-8797-C7EB54972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8" y="2092236"/>
            <a:ext cx="33772767" cy="91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99CFE647-E180-47E3-B148-9943547EE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7736" y="1838854"/>
            <a:ext cx="31196337" cy="1014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8" name="Rectangle 2">
            <a:extLst>
              <a:ext uri="{FF2B5EF4-FFF2-40B4-BE49-F238E27FC236}">
                <a16:creationId xmlns:a16="http://schemas.microsoft.com/office/drawing/2014/main" id="{426A2A3A-755C-4983-8413-6CD35B646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757" y="-170388"/>
            <a:ext cx="33018021" cy="75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0" name="Rectangle 4">
            <a:extLst>
              <a:ext uri="{FF2B5EF4-FFF2-40B4-BE49-F238E27FC236}">
                <a16:creationId xmlns:a16="http://schemas.microsoft.com/office/drawing/2014/main" id="{FA681266-A812-4E71-A74D-724AD98697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9614" y="4564100"/>
            <a:ext cx="49569105" cy="16370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1" name="Rectangle 6">
            <a:extLst>
              <a:ext uri="{FF2B5EF4-FFF2-40B4-BE49-F238E27FC236}">
                <a16:creationId xmlns:a16="http://schemas.microsoft.com/office/drawing/2014/main" id="{1084B9B6-A69F-4B86-96D0-CA587AA6C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3" name="Rectangle 4">
            <a:extLst>
              <a:ext uri="{FF2B5EF4-FFF2-40B4-BE49-F238E27FC236}">
                <a16:creationId xmlns:a16="http://schemas.microsoft.com/office/drawing/2014/main" id="{C64DE9AE-2D03-498F-806E-F1FC312ED5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0784" y="5501953"/>
            <a:ext cx="31629835" cy="1235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0" name="Rectangle 2">
            <a:extLst>
              <a:ext uri="{FF2B5EF4-FFF2-40B4-BE49-F238E27FC236}">
                <a16:creationId xmlns:a16="http://schemas.microsoft.com/office/drawing/2014/main" id="{F159CF0D-27EF-4D52-B2D4-D1EAA0F47F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8700" y="2816758"/>
            <a:ext cx="27477952" cy="1144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3A4244D-AC42-4477-A6DE-A989455FA6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8859" y="751287"/>
            <a:ext cx="29746221" cy="670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FDB44889-918E-4966-BF35-CCB2AB6F1A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1878478"/>
            <a:ext cx="32790310" cy="858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E596061-2C94-479D-98B4-3659D87567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D86E414E-007A-4F7C-9FF1-FD1CAC9E4A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5095" y="2964008"/>
            <a:ext cx="29904412" cy="1054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4">
            <a:extLst>
              <a:ext uri="{FF2B5EF4-FFF2-40B4-BE49-F238E27FC236}">
                <a16:creationId xmlns:a16="http://schemas.microsoft.com/office/drawing/2014/main" id="{C8BB9DBD-B5C3-44CF-9192-49ADC651BA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0200" y="5138369"/>
            <a:ext cx="44911912" cy="11709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67104211-445F-4182-A680-DD542410A9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1" name="Rectangle 2">
            <a:extLst>
              <a:ext uri="{FF2B5EF4-FFF2-40B4-BE49-F238E27FC236}">
                <a16:creationId xmlns:a16="http://schemas.microsoft.com/office/drawing/2014/main" id="{A0FAD76C-FE97-457C-8AAD-1F7E76B8A2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8991" y="2352095"/>
            <a:ext cx="32996075" cy="12535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2" name="Rectangle 2">
            <a:extLst>
              <a:ext uri="{FF2B5EF4-FFF2-40B4-BE49-F238E27FC236}">
                <a16:creationId xmlns:a16="http://schemas.microsoft.com/office/drawing/2014/main" id="{069177A0-C14A-473E-B691-1DEB14BB4D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3029" y="551703"/>
            <a:ext cx="30896135" cy="644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4" name="Rectangle 4">
            <a:extLst>
              <a:ext uri="{FF2B5EF4-FFF2-40B4-BE49-F238E27FC236}">
                <a16:creationId xmlns:a16="http://schemas.microsoft.com/office/drawing/2014/main" id="{13320B7D-F1FF-413D-AF60-05D2E02FA5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47430" y="538113"/>
            <a:ext cx="28069698" cy="637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3" name="Rectangle 2">
            <a:extLst>
              <a:ext uri="{FF2B5EF4-FFF2-40B4-BE49-F238E27FC236}">
                <a16:creationId xmlns:a16="http://schemas.microsoft.com/office/drawing/2014/main" id="{24E1C920-7A67-47D7-B695-21B3B20E13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00356" y="152263"/>
            <a:ext cx="29213702" cy="6492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5" name="Rectangle 2">
            <a:extLst>
              <a:ext uri="{FF2B5EF4-FFF2-40B4-BE49-F238E27FC236}">
                <a16:creationId xmlns:a16="http://schemas.microsoft.com/office/drawing/2014/main" id="{CE2804A1-D30A-4E31-B51E-93AAD1BBE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3249" y="1543653"/>
            <a:ext cx="32752989" cy="783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6" name="Rectangle 2">
            <a:extLst>
              <a:ext uri="{FF2B5EF4-FFF2-40B4-BE49-F238E27FC236}">
                <a16:creationId xmlns:a16="http://schemas.microsoft.com/office/drawing/2014/main" id="{535818DD-2F0E-4BB3-BEB9-2FEACE8F82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7656" y="1601101"/>
            <a:ext cx="29949746" cy="8148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6" name="Rectangle 2">
            <a:extLst>
              <a:ext uri="{FF2B5EF4-FFF2-40B4-BE49-F238E27FC236}">
                <a16:creationId xmlns:a16="http://schemas.microsoft.com/office/drawing/2014/main" id="{84CA46B4-DE02-4953-8838-49147D5D7F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5575" y="1504495"/>
            <a:ext cx="36889099" cy="862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0178" name="그림 50177">
            <a:extLst>
              <a:ext uri="{FF2B5EF4-FFF2-40B4-BE49-F238E27FC236}">
                <a16:creationId xmlns:a16="http://schemas.microsoft.com/office/drawing/2014/main" id="{FF5C7B3D-BD8A-4F6C-840E-2F7F0FBB79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8980" y="1731556"/>
            <a:ext cx="9650040" cy="8017331"/>
          </a:xfrm>
          <a:prstGeom prst="rect">
            <a:avLst/>
          </a:prstGeom>
        </p:spPr>
      </p:pic>
      <p:sp>
        <p:nvSpPr>
          <p:cNvPr id="50180" name="슬라이드 번호 개체 틀 50179">
            <a:extLst>
              <a:ext uri="{FF2B5EF4-FFF2-40B4-BE49-F238E27FC236}">
                <a16:creationId xmlns:a16="http://schemas.microsoft.com/office/drawing/2014/main" id="{3962939E-6364-4810-925B-B17E1344BCA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5773400" y="34290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49874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74013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스팸단어 및 이메일 추가</a:t>
            </a:r>
            <a:endParaRPr lang="en-US" altLang="ko-KR" sz="4400">
              <a:solidFill>
                <a:schemeClr val="tx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12C84E6-62D4-4356-8797-C7EB54972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8" y="2092236"/>
            <a:ext cx="33772767" cy="91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99CFE647-E180-47E3-B148-9943547EE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7736" y="1838854"/>
            <a:ext cx="31196337" cy="1014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8" name="Rectangle 2">
            <a:extLst>
              <a:ext uri="{FF2B5EF4-FFF2-40B4-BE49-F238E27FC236}">
                <a16:creationId xmlns:a16="http://schemas.microsoft.com/office/drawing/2014/main" id="{426A2A3A-755C-4983-8413-6CD35B646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757" y="-170388"/>
            <a:ext cx="33018021" cy="75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0" name="Rectangle 4">
            <a:extLst>
              <a:ext uri="{FF2B5EF4-FFF2-40B4-BE49-F238E27FC236}">
                <a16:creationId xmlns:a16="http://schemas.microsoft.com/office/drawing/2014/main" id="{FA681266-A812-4E71-A74D-724AD98697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9614" y="4564100"/>
            <a:ext cx="49569105" cy="16370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1" name="Rectangle 6">
            <a:extLst>
              <a:ext uri="{FF2B5EF4-FFF2-40B4-BE49-F238E27FC236}">
                <a16:creationId xmlns:a16="http://schemas.microsoft.com/office/drawing/2014/main" id="{1084B9B6-A69F-4B86-96D0-CA587AA6C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3" name="Rectangle 4">
            <a:extLst>
              <a:ext uri="{FF2B5EF4-FFF2-40B4-BE49-F238E27FC236}">
                <a16:creationId xmlns:a16="http://schemas.microsoft.com/office/drawing/2014/main" id="{C64DE9AE-2D03-498F-806E-F1FC312ED5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0784" y="5501953"/>
            <a:ext cx="31629835" cy="1235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0" name="Rectangle 2">
            <a:extLst>
              <a:ext uri="{FF2B5EF4-FFF2-40B4-BE49-F238E27FC236}">
                <a16:creationId xmlns:a16="http://schemas.microsoft.com/office/drawing/2014/main" id="{F159CF0D-27EF-4D52-B2D4-D1EAA0F47F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8700" y="2816758"/>
            <a:ext cx="27477952" cy="1144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3A4244D-AC42-4477-A6DE-A989455FA6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8859" y="751287"/>
            <a:ext cx="29746221" cy="670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FDB44889-918E-4966-BF35-CCB2AB6F1A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1878478"/>
            <a:ext cx="32790310" cy="858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E596061-2C94-479D-98B4-3659D87567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D86E414E-007A-4F7C-9FF1-FD1CAC9E4A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5095" y="2964008"/>
            <a:ext cx="29904412" cy="1054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4">
            <a:extLst>
              <a:ext uri="{FF2B5EF4-FFF2-40B4-BE49-F238E27FC236}">
                <a16:creationId xmlns:a16="http://schemas.microsoft.com/office/drawing/2014/main" id="{C8BB9DBD-B5C3-44CF-9192-49ADC651BA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0200" y="5138369"/>
            <a:ext cx="44911912" cy="11709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67104211-445F-4182-A680-DD542410A9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1" name="Rectangle 2">
            <a:extLst>
              <a:ext uri="{FF2B5EF4-FFF2-40B4-BE49-F238E27FC236}">
                <a16:creationId xmlns:a16="http://schemas.microsoft.com/office/drawing/2014/main" id="{A0FAD76C-FE97-457C-8AAD-1F7E76B8A2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8991" y="2352095"/>
            <a:ext cx="32996075" cy="12535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2" name="Rectangle 2">
            <a:extLst>
              <a:ext uri="{FF2B5EF4-FFF2-40B4-BE49-F238E27FC236}">
                <a16:creationId xmlns:a16="http://schemas.microsoft.com/office/drawing/2014/main" id="{069177A0-C14A-473E-B691-1DEB14BB4D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3029" y="551703"/>
            <a:ext cx="30896135" cy="644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4" name="Rectangle 4">
            <a:extLst>
              <a:ext uri="{FF2B5EF4-FFF2-40B4-BE49-F238E27FC236}">
                <a16:creationId xmlns:a16="http://schemas.microsoft.com/office/drawing/2014/main" id="{13320B7D-F1FF-413D-AF60-05D2E02FA5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47430" y="538113"/>
            <a:ext cx="28069698" cy="637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3" name="Rectangle 2">
            <a:extLst>
              <a:ext uri="{FF2B5EF4-FFF2-40B4-BE49-F238E27FC236}">
                <a16:creationId xmlns:a16="http://schemas.microsoft.com/office/drawing/2014/main" id="{24E1C920-7A67-47D7-B695-21B3B20E13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00356" y="152263"/>
            <a:ext cx="29213702" cy="6492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5" name="Rectangle 2">
            <a:extLst>
              <a:ext uri="{FF2B5EF4-FFF2-40B4-BE49-F238E27FC236}">
                <a16:creationId xmlns:a16="http://schemas.microsoft.com/office/drawing/2014/main" id="{CE2804A1-D30A-4E31-B51E-93AAD1BBE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3249" y="1543653"/>
            <a:ext cx="32752989" cy="783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6" name="Rectangle 2">
            <a:extLst>
              <a:ext uri="{FF2B5EF4-FFF2-40B4-BE49-F238E27FC236}">
                <a16:creationId xmlns:a16="http://schemas.microsoft.com/office/drawing/2014/main" id="{535818DD-2F0E-4BB3-BEB9-2FEACE8F82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7656" y="1601101"/>
            <a:ext cx="29949746" cy="8148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6" name="Rectangle 2">
            <a:extLst>
              <a:ext uri="{FF2B5EF4-FFF2-40B4-BE49-F238E27FC236}">
                <a16:creationId xmlns:a16="http://schemas.microsoft.com/office/drawing/2014/main" id="{84CA46B4-DE02-4953-8838-49147D5D7F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5575" y="1504495"/>
            <a:ext cx="36889099" cy="862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7" name="Rectangle 2">
            <a:extLst>
              <a:ext uri="{FF2B5EF4-FFF2-40B4-BE49-F238E27FC236}">
                <a16:creationId xmlns:a16="http://schemas.microsoft.com/office/drawing/2014/main" id="{7555313D-98F0-4147-8148-F325B68757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1355602"/>
            <a:ext cx="30740916" cy="590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2225" name="_x303488488">
            <a:extLst>
              <a:ext uri="{FF2B5EF4-FFF2-40B4-BE49-F238E27FC236}">
                <a16:creationId xmlns:a16="http://schemas.microsoft.com/office/drawing/2014/main" id="{1A4D9662-238A-4016-B1A2-A5466AA21E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281" y="1698765"/>
            <a:ext cx="10287000" cy="7968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179" name="Rectangle 4">
            <a:extLst>
              <a:ext uri="{FF2B5EF4-FFF2-40B4-BE49-F238E27FC236}">
                <a16:creationId xmlns:a16="http://schemas.microsoft.com/office/drawing/2014/main" id="{2E649545-D74B-474D-81F6-E99E7FD583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2227" name="_x524763840">
            <a:extLst>
              <a:ext uri="{FF2B5EF4-FFF2-40B4-BE49-F238E27FC236}">
                <a16:creationId xmlns:a16="http://schemas.microsoft.com/office/drawing/2014/main" id="{35239364-F55B-45C5-90C4-12BDD06DDA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400" y="5138369"/>
            <a:ext cx="10287000" cy="4624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181" name="슬라이드 번호 개체 틀 50180">
            <a:extLst>
              <a:ext uri="{FF2B5EF4-FFF2-40B4-BE49-F238E27FC236}">
                <a16:creationId xmlns:a16="http://schemas.microsoft.com/office/drawing/2014/main" id="{6A89E2C6-3498-4BC8-B646-58A9D0CB53A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5773400" y="34290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146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22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22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22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81633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스팸단어 및 이메일 추가 테스팅</a:t>
            </a:r>
            <a:endParaRPr lang="en-US" altLang="ko-KR" sz="4400">
              <a:solidFill>
                <a:schemeClr val="tx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12C84E6-62D4-4356-8797-C7EB54972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8" y="2092236"/>
            <a:ext cx="33772767" cy="91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99CFE647-E180-47E3-B148-9943547EE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7736" y="1838854"/>
            <a:ext cx="31196337" cy="1014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8" name="Rectangle 2">
            <a:extLst>
              <a:ext uri="{FF2B5EF4-FFF2-40B4-BE49-F238E27FC236}">
                <a16:creationId xmlns:a16="http://schemas.microsoft.com/office/drawing/2014/main" id="{426A2A3A-755C-4983-8413-6CD35B646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757" y="-170388"/>
            <a:ext cx="33018021" cy="75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0" name="Rectangle 4">
            <a:extLst>
              <a:ext uri="{FF2B5EF4-FFF2-40B4-BE49-F238E27FC236}">
                <a16:creationId xmlns:a16="http://schemas.microsoft.com/office/drawing/2014/main" id="{FA681266-A812-4E71-A74D-724AD98697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9614" y="4564100"/>
            <a:ext cx="49569105" cy="16370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1" name="Rectangle 6">
            <a:extLst>
              <a:ext uri="{FF2B5EF4-FFF2-40B4-BE49-F238E27FC236}">
                <a16:creationId xmlns:a16="http://schemas.microsoft.com/office/drawing/2014/main" id="{1084B9B6-A69F-4B86-96D0-CA587AA6C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3" name="Rectangle 4">
            <a:extLst>
              <a:ext uri="{FF2B5EF4-FFF2-40B4-BE49-F238E27FC236}">
                <a16:creationId xmlns:a16="http://schemas.microsoft.com/office/drawing/2014/main" id="{C64DE9AE-2D03-498F-806E-F1FC312ED5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0784" y="5501953"/>
            <a:ext cx="31629835" cy="1235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0" name="Rectangle 2">
            <a:extLst>
              <a:ext uri="{FF2B5EF4-FFF2-40B4-BE49-F238E27FC236}">
                <a16:creationId xmlns:a16="http://schemas.microsoft.com/office/drawing/2014/main" id="{F159CF0D-27EF-4D52-B2D4-D1EAA0F47F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8700" y="2816758"/>
            <a:ext cx="27477952" cy="1144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3A4244D-AC42-4477-A6DE-A989455FA6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8859" y="751287"/>
            <a:ext cx="29746221" cy="670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FDB44889-918E-4966-BF35-CCB2AB6F1A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1878478"/>
            <a:ext cx="32790310" cy="858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E596061-2C94-479D-98B4-3659D87567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D86E414E-007A-4F7C-9FF1-FD1CAC9E4A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5095" y="2964008"/>
            <a:ext cx="29904412" cy="1054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4">
            <a:extLst>
              <a:ext uri="{FF2B5EF4-FFF2-40B4-BE49-F238E27FC236}">
                <a16:creationId xmlns:a16="http://schemas.microsoft.com/office/drawing/2014/main" id="{C8BB9DBD-B5C3-44CF-9192-49ADC651BA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0200" y="5138369"/>
            <a:ext cx="44911912" cy="11709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67104211-445F-4182-A680-DD542410A9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1" name="Rectangle 2">
            <a:extLst>
              <a:ext uri="{FF2B5EF4-FFF2-40B4-BE49-F238E27FC236}">
                <a16:creationId xmlns:a16="http://schemas.microsoft.com/office/drawing/2014/main" id="{A0FAD76C-FE97-457C-8AAD-1F7E76B8A2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8991" y="2352095"/>
            <a:ext cx="32996075" cy="12535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2" name="Rectangle 2">
            <a:extLst>
              <a:ext uri="{FF2B5EF4-FFF2-40B4-BE49-F238E27FC236}">
                <a16:creationId xmlns:a16="http://schemas.microsoft.com/office/drawing/2014/main" id="{069177A0-C14A-473E-B691-1DEB14BB4D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3029" y="551703"/>
            <a:ext cx="30896135" cy="644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4" name="Rectangle 4">
            <a:extLst>
              <a:ext uri="{FF2B5EF4-FFF2-40B4-BE49-F238E27FC236}">
                <a16:creationId xmlns:a16="http://schemas.microsoft.com/office/drawing/2014/main" id="{13320B7D-F1FF-413D-AF60-05D2E02FA5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47430" y="538113"/>
            <a:ext cx="28069698" cy="637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3" name="Rectangle 2">
            <a:extLst>
              <a:ext uri="{FF2B5EF4-FFF2-40B4-BE49-F238E27FC236}">
                <a16:creationId xmlns:a16="http://schemas.microsoft.com/office/drawing/2014/main" id="{24E1C920-7A67-47D7-B695-21B3B20E13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00356" y="152263"/>
            <a:ext cx="29213702" cy="6492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5" name="Rectangle 2">
            <a:extLst>
              <a:ext uri="{FF2B5EF4-FFF2-40B4-BE49-F238E27FC236}">
                <a16:creationId xmlns:a16="http://schemas.microsoft.com/office/drawing/2014/main" id="{CE2804A1-D30A-4E31-B51E-93AAD1BBE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3249" y="1543653"/>
            <a:ext cx="32752989" cy="783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6" name="Rectangle 2">
            <a:extLst>
              <a:ext uri="{FF2B5EF4-FFF2-40B4-BE49-F238E27FC236}">
                <a16:creationId xmlns:a16="http://schemas.microsoft.com/office/drawing/2014/main" id="{535818DD-2F0E-4BB3-BEB9-2FEACE8F82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7656" y="1601101"/>
            <a:ext cx="29949746" cy="8148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6" name="Rectangle 2">
            <a:extLst>
              <a:ext uri="{FF2B5EF4-FFF2-40B4-BE49-F238E27FC236}">
                <a16:creationId xmlns:a16="http://schemas.microsoft.com/office/drawing/2014/main" id="{84CA46B4-DE02-4953-8838-49147D5D7F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5575" y="1504495"/>
            <a:ext cx="36889099" cy="862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7" name="Rectangle 2">
            <a:extLst>
              <a:ext uri="{FF2B5EF4-FFF2-40B4-BE49-F238E27FC236}">
                <a16:creationId xmlns:a16="http://schemas.microsoft.com/office/drawing/2014/main" id="{7555313D-98F0-4147-8148-F325B68757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1355602"/>
            <a:ext cx="30740916" cy="590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9" name="Rectangle 4">
            <a:extLst>
              <a:ext uri="{FF2B5EF4-FFF2-40B4-BE49-F238E27FC236}">
                <a16:creationId xmlns:a16="http://schemas.microsoft.com/office/drawing/2014/main" id="{2E649545-D74B-474D-81F6-E99E7FD583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8" name="Rectangle 2">
            <a:extLst>
              <a:ext uri="{FF2B5EF4-FFF2-40B4-BE49-F238E27FC236}">
                <a16:creationId xmlns:a16="http://schemas.microsoft.com/office/drawing/2014/main" id="{6196270F-D579-4B39-838B-B25CC879FD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8097" y="2074177"/>
            <a:ext cx="27721633" cy="6482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3249" name="_x525814232">
            <a:extLst>
              <a:ext uri="{FF2B5EF4-FFF2-40B4-BE49-F238E27FC236}">
                <a16:creationId xmlns:a16="http://schemas.microsoft.com/office/drawing/2014/main" id="{8AE2B2F6-40FB-4812-AE0E-57ECCDA4DC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2279" y="2027975"/>
            <a:ext cx="9276641" cy="5565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180" name="Rectangle 4">
            <a:extLst>
              <a:ext uri="{FF2B5EF4-FFF2-40B4-BE49-F238E27FC236}">
                <a16:creationId xmlns:a16="http://schemas.microsoft.com/office/drawing/2014/main" id="{C6818E94-E38A-4819-895C-D8E9F6739C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3251" name="_x525816968">
            <a:extLst>
              <a:ext uri="{FF2B5EF4-FFF2-40B4-BE49-F238E27FC236}">
                <a16:creationId xmlns:a16="http://schemas.microsoft.com/office/drawing/2014/main" id="{76067D62-6634-48AA-A159-D19D36073B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7519" y="7740287"/>
            <a:ext cx="9261401" cy="1830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183" name="슬라이드 번호 개체 틀 50182">
            <a:extLst>
              <a:ext uri="{FF2B5EF4-FFF2-40B4-BE49-F238E27FC236}">
                <a16:creationId xmlns:a16="http://schemas.microsoft.com/office/drawing/2014/main" id="{23566567-2A63-4440-BF8C-AFD80AEB868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5773400" y="34290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34212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81633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스팸단어 및 이메일 추가 테스팅</a:t>
            </a:r>
            <a:endParaRPr lang="en-US" altLang="ko-KR" sz="4400">
              <a:solidFill>
                <a:schemeClr val="tx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12C84E6-62D4-4356-8797-C7EB54972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8" y="2092236"/>
            <a:ext cx="33772767" cy="91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99CFE647-E180-47E3-B148-9943547EE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7736" y="1838854"/>
            <a:ext cx="31196337" cy="1014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8" name="Rectangle 2">
            <a:extLst>
              <a:ext uri="{FF2B5EF4-FFF2-40B4-BE49-F238E27FC236}">
                <a16:creationId xmlns:a16="http://schemas.microsoft.com/office/drawing/2014/main" id="{426A2A3A-755C-4983-8413-6CD35B646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757" y="-170388"/>
            <a:ext cx="33018021" cy="75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0" name="Rectangle 4">
            <a:extLst>
              <a:ext uri="{FF2B5EF4-FFF2-40B4-BE49-F238E27FC236}">
                <a16:creationId xmlns:a16="http://schemas.microsoft.com/office/drawing/2014/main" id="{FA681266-A812-4E71-A74D-724AD98697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9614" y="4564100"/>
            <a:ext cx="49569105" cy="16370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1" name="Rectangle 6">
            <a:extLst>
              <a:ext uri="{FF2B5EF4-FFF2-40B4-BE49-F238E27FC236}">
                <a16:creationId xmlns:a16="http://schemas.microsoft.com/office/drawing/2014/main" id="{1084B9B6-A69F-4B86-96D0-CA587AA6C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3" name="Rectangle 4">
            <a:extLst>
              <a:ext uri="{FF2B5EF4-FFF2-40B4-BE49-F238E27FC236}">
                <a16:creationId xmlns:a16="http://schemas.microsoft.com/office/drawing/2014/main" id="{C64DE9AE-2D03-498F-806E-F1FC312ED5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0784" y="5501953"/>
            <a:ext cx="31629835" cy="1235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0" name="Rectangle 2">
            <a:extLst>
              <a:ext uri="{FF2B5EF4-FFF2-40B4-BE49-F238E27FC236}">
                <a16:creationId xmlns:a16="http://schemas.microsoft.com/office/drawing/2014/main" id="{F159CF0D-27EF-4D52-B2D4-D1EAA0F47F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8700" y="2816758"/>
            <a:ext cx="27477952" cy="1144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3A4244D-AC42-4477-A6DE-A989455FA6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8859" y="751287"/>
            <a:ext cx="29746221" cy="670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FDB44889-918E-4966-BF35-CCB2AB6F1A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1878478"/>
            <a:ext cx="32790310" cy="858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E596061-2C94-479D-98B4-3659D87567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D86E414E-007A-4F7C-9FF1-FD1CAC9E4A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5095" y="2964008"/>
            <a:ext cx="29904412" cy="1054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4">
            <a:extLst>
              <a:ext uri="{FF2B5EF4-FFF2-40B4-BE49-F238E27FC236}">
                <a16:creationId xmlns:a16="http://schemas.microsoft.com/office/drawing/2014/main" id="{C8BB9DBD-B5C3-44CF-9192-49ADC651BA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0200" y="5138369"/>
            <a:ext cx="44911912" cy="11709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67104211-445F-4182-A680-DD542410A9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1" name="Rectangle 2">
            <a:extLst>
              <a:ext uri="{FF2B5EF4-FFF2-40B4-BE49-F238E27FC236}">
                <a16:creationId xmlns:a16="http://schemas.microsoft.com/office/drawing/2014/main" id="{A0FAD76C-FE97-457C-8AAD-1F7E76B8A2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8991" y="2352095"/>
            <a:ext cx="32996075" cy="12535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2" name="Rectangle 2">
            <a:extLst>
              <a:ext uri="{FF2B5EF4-FFF2-40B4-BE49-F238E27FC236}">
                <a16:creationId xmlns:a16="http://schemas.microsoft.com/office/drawing/2014/main" id="{069177A0-C14A-473E-B691-1DEB14BB4D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3029" y="551703"/>
            <a:ext cx="30896135" cy="644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4" name="Rectangle 4">
            <a:extLst>
              <a:ext uri="{FF2B5EF4-FFF2-40B4-BE49-F238E27FC236}">
                <a16:creationId xmlns:a16="http://schemas.microsoft.com/office/drawing/2014/main" id="{13320B7D-F1FF-413D-AF60-05D2E02FA5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47430" y="538113"/>
            <a:ext cx="28069698" cy="637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3" name="Rectangle 2">
            <a:extLst>
              <a:ext uri="{FF2B5EF4-FFF2-40B4-BE49-F238E27FC236}">
                <a16:creationId xmlns:a16="http://schemas.microsoft.com/office/drawing/2014/main" id="{24E1C920-7A67-47D7-B695-21B3B20E13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00356" y="152263"/>
            <a:ext cx="29213702" cy="6492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5" name="Rectangle 2">
            <a:extLst>
              <a:ext uri="{FF2B5EF4-FFF2-40B4-BE49-F238E27FC236}">
                <a16:creationId xmlns:a16="http://schemas.microsoft.com/office/drawing/2014/main" id="{CE2804A1-D30A-4E31-B51E-93AAD1BBE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3249" y="1543653"/>
            <a:ext cx="32752989" cy="783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6" name="Rectangle 2">
            <a:extLst>
              <a:ext uri="{FF2B5EF4-FFF2-40B4-BE49-F238E27FC236}">
                <a16:creationId xmlns:a16="http://schemas.microsoft.com/office/drawing/2014/main" id="{535818DD-2F0E-4BB3-BEB9-2FEACE8F82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7656" y="1601101"/>
            <a:ext cx="29949746" cy="8148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6" name="Rectangle 2">
            <a:extLst>
              <a:ext uri="{FF2B5EF4-FFF2-40B4-BE49-F238E27FC236}">
                <a16:creationId xmlns:a16="http://schemas.microsoft.com/office/drawing/2014/main" id="{84CA46B4-DE02-4953-8838-49147D5D7F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5575" y="1504495"/>
            <a:ext cx="36889099" cy="862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7" name="Rectangle 2">
            <a:extLst>
              <a:ext uri="{FF2B5EF4-FFF2-40B4-BE49-F238E27FC236}">
                <a16:creationId xmlns:a16="http://schemas.microsoft.com/office/drawing/2014/main" id="{7555313D-98F0-4147-8148-F325B68757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1355602"/>
            <a:ext cx="30740916" cy="590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9" name="Rectangle 4">
            <a:extLst>
              <a:ext uri="{FF2B5EF4-FFF2-40B4-BE49-F238E27FC236}">
                <a16:creationId xmlns:a16="http://schemas.microsoft.com/office/drawing/2014/main" id="{2E649545-D74B-474D-81F6-E99E7FD583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8" name="Rectangle 2">
            <a:extLst>
              <a:ext uri="{FF2B5EF4-FFF2-40B4-BE49-F238E27FC236}">
                <a16:creationId xmlns:a16="http://schemas.microsoft.com/office/drawing/2014/main" id="{6196270F-D579-4B39-838B-B25CC879FD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8097" y="2074177"/>
            <a:ext cx="27721633" cy="6482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0" name="Rectangle 4">
            <a:extLst>
              <a:ext uri="{FF2B5EF4-FFF2-40B4-BE49-F238E27FC236}">
                <a16:creationId xmlns:a16="http://schemas.microsoft.com/office/drawing/2014/main" id="{C6818E94-E38A-4819-895C-D8E9F6739C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0182" name="그림 50181">
            <a:extLst>
              <a:ext uri="{FF2B5EF4-FFF2-40B4-BE49-F238E27FC236}">
                <a16:creationId xmlns:a16="http://schemas.microsoft.com/office/drawing/2014/main" id="{EEA27A8C-5A5F-4DDF-95B9-BC0695E4A8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7306" y="1836380"/>
            <a:ext cx="8053388" cy="6998901"/>
          </a:xfrm>
          <a:prstGeom prst="rect">
            <a:avLst/>
          </a:prstGeom>
        </p:spPr>
      </p:pic>
      <p:sp>
        <p:nvSpPr>
          <p:cNvPr id="50184" name="슬라이드 번호 개체 틀 50183">
            <a:extLst>
              <a:ext uri="{FF2B5EF4-FFF2-40B4-BE49-F238E27FC236}">
                <a16:creationId xmlns:a16="http://schemas.microsoft.com/office/drawing/2014/main" id="{FE2E96D8-3E7F-45C0-9D05-5153073F3D6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5773400" y="34290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1623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C75C95B-4EA3-471E-9D77-6A946B04CE18}"/>
              </a:ext>
            </a:extLst>
          </p:cNvPr>
          <p:cNvSpPr txBox="1"/>
          <p:nvPr/>
        </p:nvSpPr>
        <p:spPr>
          <a:xfrm>
            <a:off x="1295400" y="2324100"/>
            <a:ext cx="13487400" cy="24296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04815" lvl="1" fontAlgn="base">
              <a:lnSpc>
                <a:spcPct val="150000"/>
              </a:lnSpc>
              <a:spcBef>
                <a:spcPts val="800"/>
              </a:spcBef>
              <a:spcAft>
                <a:spcPts val="667"/>
              </a:spcAft>
            </a:pPr>
            <a:r>
              <a:rPr lang="en-US" altLang="ko-KR" sz="32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Linux </a:t>
            </a:r>
            <a:r>
              <a:rPr lang="ko-KR" altLang="en-US" sz="32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환경이 아닌 경우 지정된 업로드 폴더 </a:t>
            </a:r>
            <a:r>
              <a:rPr lang="en-US" altLang="ko-KR" sz="32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 C:/temp/upload ) </a:t>
            </a:r>
            <a:r>
              <a:rPr lang="ko-KR" altLang="en-US" sz="32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생성하지 않으면 첨부 파일을 포함하여 전송할 수 없는 오류가 </a:t>
            </a:r>
            <a:r>
              <a:rPr lang="ko-KR" altLang="en-US" sz="320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발생한다</a:t>
            </a:r>
            <a:r>
              <a:rPr lang="en-US" altLang="ko-KR" sz="320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</a:p>
          <a:p>
            <a:pPr marL="304815" lvl="1" fontAlgn="base">
              <a:lnSpc>
                <a:spcPct val="150000"/>
              </a:lnSpc>
              <a:spcBef>
                <a:spcPts val="800"/>
              </a:spcBef>
              <a:spcAft>
                <a:spcPts val="667"/>
              </a:spcAft>
            </a:pPr>
            <a:r>
              <a:rPr lang="ko-KR" altLang="en-US" sz="320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파일 </a:t>
            </a:r>
            <a:r>
              <a:rPr lang="ko-KR" altLang="en-US" sz="32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첨부를 한 개 이상할 수 없다</a:t>
            </a:r>
            <a:r>
              <a:rPr lang="en-US" altLang="ko-KR" sz="32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5A28CD-9358-45C9-811B-2C0DD6918A04}"/>
              </a:ext>
            </a:extLst>
          </p:cNvPr>
          <p:cNvSpPr txBox="1"/>
          <p:nvPr/>
        </p:nvSpPr>
        <p:spPr>
          <a:xfrm>
            <a:off x="533400" y="183059"/>
            <a:ext cx="57987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파일 다중 첨부</a:t>
            </a:r>
          </a:p>
        </p:txBody>
      </p:sp>
      <p:grpSp>
        <p:nvGrpSpPr>
          <p:cNvPr id="13" name="그룹 1001">
            <a:extLst>
              <a:ext uri="{FF2B5EF4-FFF2-40B4-BE49-F238E27FC236}">
                <a16:creationId xmlns:a16="http://schemas.microsoft.com/office/drawing/2014/main" id="{98FAE69E-85E7-47EC-966A-F88B444BD3BE}"/>
              </a:ext>
            </a:extLst>
          </p:cNvPr>
          <p:cNvGrpSpPr/>
          <p:nvPr/>
        </p:nvGrpSpPr>
        <p:grpSpPr>
          <a:xfrm>
            <a:off x="707175" y="772231"/>
            <a:ext cx="3788625" cy="408869"/>
            <a:chOff x="462444" y="965289"/>
            <a:chExt cx="3788625" cy="408869"/>
          </a:xfrm>
        </p:grpSpPr>
        <p:pic>
          <p:nvPicPr>
            <p:cNvPr id="14" name="Object 3">
              <a:extLst>
                <a:ext uri="{FF2B5EF4-FFF2-40B4-BE49-F238E27FC236}">
                  <a16:creationId xmlns:a16="http://schemas.microsoft.com/office/drawing/2014/main" id="{E4DF52DE-AA09-467E-8DBF-6113FFD6E1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2444" y="965289"/>
              <a:ext cx="3788625" cy="408869"/>
            </a:xfrm>
            <a:prstGeom prst="rect">
              <a:avLst/>
            </a:prstGeom>
          </p:spPr>
        </p:pic>
      </p:grpSp>
      <p:sp>
        <p:nvSpPr>
          <p:cNvPr id="20" name="제목 19">
            <a:extLst>
              <a:ext uri="{FF2B5EF4-FFF2-40B4-BE49-F238E27FC236}">
                <a16:creationId xmlns:a16="http://schemas.microsoft.com/office/drawing/2014/main" id="{9C512C6B-DF5B-42B1-A0BB-4672A058B6E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1" name="부제목 20">
            <a:extLst>
              <a:ext uri="{FF2B5EF4-FFF2-40B4-BE49-F238E27FC236}">
                <a16:creationId xmlns:a16="http://schemas.microsoft.com/office/drawing/2014/main" id="{A8145B96-8581-4F40-AAB2-293D82628AA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7" name="슬라이드 번호 개체 틀 16">
            <a:extLst>
              <a:ext uri="{FF2B5EF4-FFF2-40B4-BE49-F238E27FC236}">
                <a16:creationId xmlns:a16="http://schemas.microsoft.com/office/drawing/2014/main" id="{DAC65684-FA32-45A1-82C5-150CAF4D1DD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7297400" y="92075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88775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81633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스팸단어 및 이메일 삭제</a:t>
            </a:r>
            <a:endParaRPr lang="en-US" altLang="ko-KR" sz="4400">
              <a:solidFill>
                <a:schemeClr val="tx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12C84E6-62D4-4356-8797-C7EB54972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8" y="2092236"/>
            <a:ext cx="33772767" cy="91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99CFE647-E180-47E3-B148-9943547EE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7736" y="1838854"/>
            <a:ext cx="31196337" cy="1014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8" name="Rectangle 2">
            <a:extLst>
              <a:ext uri="{FF2B5EF4-FFF2-40B4-BE49-F238E27FC236}">
                <a16:creationId xmlns:a16="http://schemas.microsoft.com/office/drawing/2014/main" id="{426A2A3A-755C-4983-8413-6CD35B646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757" y="-170388"/>
            <a:ext cx="33018021" cy="75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0" name="Rectangle 4">
            <a:extLst>
              <a:ext uri="{FF2B5EF4-FFF2-40B4-BE49-F238E27FC236}">
                <a16:creationId xmlns:a16="http://schemas.microsoft.com/office/drawing/2014/main" id="{FA681266-A812-4E71-A74D-724AD98697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9614" y="4564100"/>
            <a:ext cx="49569105" cy="16370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1" name="Rectangle 6">
            <a:extLst>
              <a:ext uri="{FF2B5EF4-FFF2-40B4-BE49-F238E27FC236}">
                <a16:creationId xmlns:a16="http://schemas.microsoft.com/office/drawing/2014/main" id="{1084B9B6-A69F-4B86-96D0-CA587AA6C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3" name="Rectangle 4">
            <a:extLst>
              <a:ext uri="{FF2B5EF4-FFF2-40B4-BE49-F238E27FC236}">
                <a16:creationId xmlns:a16="http://schemas.microsoft.com/office/drawing/2014/main" id="{C64DE9AE-2D03-498F-806E-F1FC312ED5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0784" y="5501953"/>
            <a:ext cx="31629835" cy="1235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0" name="Rectangle 2">
            <a:extLst>
              <a:ext uri="{FF2B5EF4-FFF2-40B4-BE49-F238E27FC236}">
                <a16:creationId xmlns:a16="http://schemas.microsoft.com/office/drawing/2014/main" id="{F159CF0D-27EF-4D52-B2D4-D1EAA0F47F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8700" y="2816758"/>
            <a:ext cx="27477952" cy="1144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3A4244D-AC42-4477-A6DE-A989455FA6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8859" y="751287"/>
            <a:ext cx="29746221" cy="670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FDB44889-918E-4966-BF35-CCB2AB6F1A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1878478"/>
            <a:ext cx="32790310" cy="858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E596061-2C94-479D-98B4-3659D87567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D86E414E-007A-4F7C-9FF1-FD1CAC9E4A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5095" y="2964008"/>
            <a:ext cx="29904412" cy="1054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4">
            <a:extLst>
              <a:ext uri="{FF2B5EF4-FFF2-40B4-BE49-F238E27FC236}">
                <a16:creationId xmlns:a16="http://schemas.microsoft.com/office/drawing/2014/main" id="{C8BB9DBD-B5C3-44CF-9192-49ADC651BA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0200" y="5138369"/>
            <a:ext cx="44911912" cy="11709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67104211-445F-4182-A680-DD542410A9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1" name="Rectangle 2">
            <a:extLst>
              <a:ext uri="{FF2B5EF4-FFF2-40B4-BE49-F238E27FC236}">
                <a16:creationId xmlns:a16="http://schemas.microsoft.com/office/drawing/2014/main" id="{A0FAD76C-FE97-457C-8AAD-1F7E76B8A2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8991" y="2352095"/>
            <a:ext cx="32996075" cy="12535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2" name="Rectangle 2">
            <a:extLst>
              <a:ext uri="{FF2B5EF4-FFF2-40B4-BE49-F238E27FC236}">
                <a16:creationId xmlns:a16="http://schemas.microsoft.com/office/drawing/2014/main" id="{069177A0-C14A-473E-B691-1DEB14BB4D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3029" y="551703"/>
            <a:ext cx="30896135" cy="644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4" name="Rectangle 4">
            <a:extLst>
              <a:ext uri="{FF2B5EF4-FFF2-40B4-BE49-F238E27FC236}">
                <a16:creationId xmlns:a16="http://schemas.microsoft.com/office/drawing/2014/main" id="{13320B7D-F1FF-413D-AF60-05D2E02FA5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47430" y="538113"/>
            <a:ext cx="28069698" cy="637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5" name="Rectangle 2">
            <a:extLst>
              <a:ext uri="{FF2B5EF4-FFF2-40B4-BE49-F238E27FC236}">
                <a16:creationId xmlns:a16="http://schemas.microsoft.com/office/drawing/2014/main" id="{CE2804A1-D30A-4E31-B51E-93AAD1BBE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3249" y="1543653"/>
            <a:ext cx="32752989" cy="783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6" name="Rectangle 2">
            <a:extLst>
              <a:ext uri="{FF2B5EF4-FFF2-40B4-BE49-F238E27FC236}">
                <a16:creationId xmlns:a16="http://schemas.microsoft.com/office/drawing/2014/main" id="{535818DD-2F0E-4BB3-BEB9-2FEACE8F82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7656" y="1601101"/>
            <a:ext cx="29949746" cy="8148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6" name="Rectangle 2">
            <a:extLst>
              <a:ext uri="{FF2B5EF4-FFF2-40B4-BE49-F238E27FC236}">
                <a16:creationId xmlns:a16="http://schemas.microsoft.com/office/drawing/2014/main" id="{84CA46B4-DE02-4953-8838-49147D5D7F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5575" y="1504495"/>
            <a:ext cx="36889099" cy="862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7" name="Rectangle 2">
            <a:extLst>
              <a:ext uri="{FF2B5EF4-FFF2-40B4-BE49-F238E27FC236}">
                <a16:creationId xmlns:a16="http://schemas.microsoft.com/office/drawing/2014/main" id="{7555313D-98F0-4147-8148-F325B68757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1355602"/>
            <a:ext cx="30740916" cy="590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9" name="Rectangle 4">
            <a:extLst>
              <a:ext uri="{FF2B5EF4-FFF2-40B4-BE49-F238E27FC236}">
                <a16:creationId xmlns:a16="http://schemas.microsoft.com/office/drawing/2014/main" id="{2E649545-D74B-474D-81F6-E99E7FD583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8" name="Rectangle 2">
            <a:extLst>
              <a:ext uri="{FF2B5EF4-FFF2-40B4-BE49-F238E27FC236}">
                <a16:creationId xmlns:a16="http://schemas.microsoft.com/office/drawing/2014/main" id="{6196270F-D579-4B39-838B-B25CC879FD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8097" y="2074177"/>
            <a:ext cx="27721633" cy="6482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0" name="Rectangle 4">
            <a:extLst>
              <a:ext uri="{FF2B5EF4-FFF2-40B4-BE49-F238E27FC236}">
                <a16:creationId xmlns:a16="http://schemas.microsoft.com/office/drawing/2014/main" id="{C6818E94-E38A-4819-895C-D8E9F6739C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1" name="Rectangle 2">
            <a:extLst>
              <a:ext uri="{FF2B5EF4-FFF2-40B4-BE49-F238E27FC236}">
                <a16:creationId xmlns:a16="http://schemas.microsoft.com/office/drawing/2014/main" id="{99DC4C6F-9DB8-41A5-B7CB-E8468593DF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3279" y="1127034"/>
            <a:ext cx="28518560" cy="6910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4273" name="_x602366800">
            <a:extLst>
              <a:ext uri="{FF2B5EF4-FFF2-40B4-BE49-F238E27FC236}">
                <a16:creationId xmlns:a16="http://schemas.microsoft.com/office/drawing/2014/main" id="{B9743CA6-8548-4D15-8A51-5466A2B3F0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3279" y="1584234"/>
            <a:ext cx="9543321" cy="7778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184" name="슬라이드 번호 개체 틀 50183">
            <a:extLst>
              <a:ext uri="{FF2B5EF4-FFF2-40B4-BE49-F238E27FC236}">
                <a16:creationId xmlns:a16="http://schemas.microsoft.com/office/drawing/2014/main" id="{BB8E8727-EDDE-493B-ABF0-E20F550B8F6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5773400" y="34290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05391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81633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스팸단어 및 이메일 삭제</a:t>
            </a:r>
            <a:endParaRPr lang="en-US" altLang="ko-KR" sz="4400">
              <a:solidFill>
                <a:schemeClr val="tx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12C84E6-62D4-4356-8797-C7EB54972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8" y="2092236"/>
            <a:ext cx="33772767" cy="91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99CFE647-E180-47E3-B148-9943547EE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7736" y="1838854"/>
            <a:ext cx="31196337" cy="1014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8" name="Rectangle 2">
            <a:extLst>
              <a:ext uri="{FF2B5EF4-FFF2-40B4-BE49-F238E27FC236}">
                <a16:creationId xmlns:a16="http://schemas.microsoft.com/office/drawing/2014/main" id="{426A2A3A-755C-4983-8413-6CD35B646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757" y="-170388"/>
            <a:ext cx="33018021" cy="75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0" name="Rectangle 4">
            <a:extLst>
              <a:ext uri="{FF2B5EF4-FFF2-40B4-BE49-F238E27FC236}">
                <a16:creationId xmlns:a16="http://schemas.microsoft.com/office/drawing/2014/main" id="{FA681266-A812-4E71-A74D-724AD98697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9614" y="4564100"/>
            <a:ext cx="49569105" cy="16370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1" name="Rectangle 6">
            <a:extLst>
              <a:ext uri="{FF2B5EF4-FFF2-40B4-BE49-F238E27FC236}">
                <a16:creationId xmlns:a16="http://schemas.microsoft.com/office/drawing/2014/main" id="{1084B9B6-A69F-4B86-96D0-CA587AA6C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3" name="Rectangle 4">
            <a:extLst>
              <a:ext uri="{FF2B5EF4-FFF2-40B4-BE49-F238E27FC236}">
                <a16:creationId xmlns:a16="http://schemas.microsoft.com/office/drawing/2014/main" id="{C64DE9AE-2D03-498F-806E-F1FC312ED5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0784" y="5501953"/>
            <a:ext cx="31629835" cy="1235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0" name="Rectangle 2">
            <a:extLst>
              <a:ext uri="{FF2B5EF4-FFF2-40B4-BE49-F238E27FC236}">
                <a16:creationId xmlns:a16="http://schemas.microsoft.com/office/drawing/2014/main" id="{F159CF0D-27EF-4D52-B2D4-D1EAA0F47F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8700" y="2816758"/>
            <a:ext cx="27477952" cy="1144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3A4244D-AC42-4477-A6DE-A989455FA6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8859" y="751287"/>
            <a:ext cx="29746221" cy="670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FDB44889-918E-4966-BF35-CCB2AB6F1A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1878478"/>
            <a:ext cx="32790310" cy="858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E596061-2C94-479D-98B4-3659D87567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D86E414E-007A-4F7C-9FF1-FD1CAC9E4A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5095" y="2964008"/>
            <a:ext cx="29904412" cy="1054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4">
            <a:extLst>
              <a:ext uri="{FF2B5EF4-FFF2-40B4-BE49-F238E27FC236}">
                <a16:creationId xmlns:a16="http://schemas.microsoft.com/office/drawing/2014/main" id="{C8BB9DBD-B5C3-44CF-9192-49ADC651BA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0200" y="5138369"/>
            <a:ext cx="44911912" cy="11709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67104211-445F-4182-A680-DD542410A9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1" name="Rectangle 2">
            <a:extLst>
              <a:ext uri="{FF2B5EF4-FFF2-40B4-BE49-F238E27FC236}">
                <a16:creationId xmlns:a16="http://schemas.microsoft.com/office/drawing/2014/main" id="{A0FAD76C-FE97-457C-8AAD-1F7E76B8A2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8991" y="2352095"/>
            <a:ext cx="32996075" cy="12535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2" name="Rectangle 2">
            <a:extLst>
              <a:ext uri="{FF2B5EF4-FFF2-40B4-BE49-F238E27FC236}">
                <a16:creationId xmlns:a16="http://schemas.microsoft.com/office/drawing/2014/main" id="{069177A0-C14A-473E-B691-1DEB14BB4D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3029" y="551703"/>
            <a:ext cx="30896135" cy="644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4" name="Rectangle 4">
            <a:extLst>
              <a:ext uri="{FF2B5EF4-FFF2-40B4-BE49-F238E27FC236}">
                <a16:creationId xmlns:a16="http://schemas.microsoft.com/office/drawing/2014/main" id="{13320B7D-F1FF-413D-AF60-05D2E02FA5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47430" y="538113"/>
            <a:ext cx="28069698" cy="637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5" name="Rectangle 2">
            <a:extLst>
              <a:ext uri="{FF2B5EF4-FFF2-40B4-BE49-F238E27FC236}">
                <a16:creationId xmlns:a16="http://schemas.microsoft.com/office/drawing/2014/main" id="{CE2804A1-D30A-4E31-B51E-93AAD1BBE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3249" y="1543653"/>
            <a:ext cx="32752989" cy="783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6" name="Rectangle 2">
            <a:extLst>
              <a:ext uri="{FF2B5EF4-FFF2-40B4-BE49-F238E27FC236}">
                <a16:creationId xmlns:a16="http://schemas.microsoft.com/office/drawing/2014/main" id="{535818DD-2F0E-4BB3-BEB9-2FEACE8F82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7656" y="1601101"/>
            <a:ext cx="29949746" cy="8148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6" name="Rectangle 2">
            <a:extLst>
              <a:ext uri="{FF2B5EF4-FFF2-40B4-BE49-F238E27FC236}">
                <a16:creationId xmlns:a16="http://schemas.microsoft.com/office/drawing/2014/main" id="{84CA46B4-DE02-4953-8838-49147D5D7F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5575" y="1504495"/>
            <a:ext cx="36889099" cy="862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7" name="Rectangle 2">
            <a:extLst>
              <a:ext uri="{FF2B5EF4-FFF2-40B4-BE49-F238E27FC236}">
                <a16:creationId xmlns:a16="http://schemas.microsoft.com/office/drawing/2014/main" id="{7555313D-98F0-4147-8148-F325B68757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1355602"/>
            <a:ext cx="30740916" cy="590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9" name="Rectangle 4">
            <a:extLst>
              <a:ext uri="{FF2B5EF4-FFF2-40B4-BE49-F238E27FC236}">
                <a16:creationId xmlns:a16="http://schemas.microsoft.com/office/drawing/2014/main" id="{2E649545-D74B-474D-81F6-E99E7FD583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8" name="Rectangle 2">
            <a:extLst>
              <a:ext uri="{FF2B5EF4-FFF2-40B4-BE49-F238E27FC236}">
                <a16:creationId xmlns:a16="http://schemas.microsoft.com/office/drawing/2014/main" id="{6196270F-D579-4B39-838B-B25CC879FD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8097" y="2074177"/>
            <a:ext cx="27721633" cy="6482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0" name="Rectangle 4">
            <a:extLst>
              <a:ext uri="{FF2B5EF4-FFF2-40B4-BE49-F238E27FC236}">
                <a16:creationId xmlns:a16="http://schemas.microsoft.com/office/drawing/2014/main" id="{C6818E94-E38A-4819-895C-D8E9F6739C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1" name="Rectangle 2">
            <a:extLst>
              <a:ext uri="{FF2B5EF4-FFF2-40B4-BE49-F238E27FC236}">
                <a16:creationId xmlns:a16="http://schemas.microsoft.com/office/drawing/2014/main" id="{99DC4C6F-9DB8-41A5-B7CB-E8468593DF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3279" y="1127034"/>
            <a:ext cx="28518560" cy="6910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0183" name="그림 50182">
            <a:extLst>
              <a:ext uri="{FF2B5EF4-FFF2-40B4-BE49-F238E27FC236}">
                <a16:creationId xmlns:a16="http://schemas.microsoft.com/office/drawing/2014/main" id="{B19C1EB4-A749-44B2-BCD3-52B63E4AD2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5860" y="5364431"/>
            <a:ext cx="12070264" cy="2822018"/>
          </a:xfrm>
          <a:prstGeom prst="rect">
            <a:avLst/>
          </a:prstGeom>
        </p:spPr>
      </p:pic>
      <p:sp>
        <p:nvSpPr>
          <p:cNvPr id="50185" name="슬라이드 번호 개체 틀 50184">
            <a:extLst>
              <a:ext uri="{FF2B5EF4-FFF2-40B4-BE49-F238E27FC236}">
                <a16:creationId xmlns:a16="http://schemas.microsoft.com/office/drawing/2014/main" id="{059CF303-CB06-44EC-B7C6-5A628138A6D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5773400" y="34290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91284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81633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스팸단어 및 이메일 삭제</a:t>
            </a:r>
            <a:endParaRPr lang="en-US" altLang="ko-KR" sz="4400">
              <a:solidFill>
                <a:schemeClr val="tx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12C84E6-62D4-4356-8797-C7EB54972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8" y="2092236"/>
            <a:ext cx="33772767" cy="91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99CFE647-E180-47E3-B148-9943547EE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7736" y="1838854"/>
            <a:ext cx="31196337" cy="1014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8" name="Rectangle 2">
            <a:extLst>
              <a:ext uri="{FF2B5EF4-FFF2-40B4-BE49-F238E27FC236}">
                <a16:creationId xmlns:a16="http://schemas.microsoft.com/office/drawing/2014/main" id="{426A2A3A-755C-4983-8413-6CD35B646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757" y="-170388"/>
            <a:ext cx="33018021" cy="75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0" name="Rectangle 4">
            <a:extLst>
              <a:ext uri="{FF2B5EF4-FFF2-40B4-BE49-F238E27FC236}">
                <a16:creationId xmlns:a16="http://schemas.microsoft.com/office/drawing/2014/main" id="{FA681266-A812-4E71-A74D-724AD98697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9614" y="4564100"/>
            <a:ext cx="49569105" cy="16370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1" name="Rectangle 6">
            <a:extLst>
              <a:ext uri="{FF2B5EF4-FFF2-40B4-BE49-F238E27FC236}">
                <a16:creationId xmlns:a16="http://schemas.microsoft.com/office/drawing/2014/main" id="{1084B9B6-A69F-4B86-96D0-CA587AA6C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3" name="Rectangle 4">
            <a:extLst>
              <a:ext uri="{FF2B5EF4-FFF2-40B4-BE49-F238E27FC236}">
                <a16:creationId xmlns:a16="http://schemas.microsoft.com/office/drawing/2014/main" id="{C64DE9AE-2D03-498F-806E-F1FC312ED5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0784" y="5501953"/>
            <a:ext cx="31629835" cy="1235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0" name="Rectangle 2">
            <a:extLst>
              <a:ext uri="{FF2B5EF4-FFF2-40B4-BE49-F238E27FC236}">
                <a16:creationId xmlns:a16="http://schemas.microsoft.com/office/drawing/2014/main" id="{F159CF0D-27EF-4D52-B2D4-D1EAA0F47F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8700" y="2816758"/>
            <a:ext cx="27477952" cy="1144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3A4244D-AC42-4477-A6DE-A989455FA6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8859" y="751287"/>
            <a:ext cx="29746221" cy="670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FDB44889-918E-4966-BF35-CCB2AB6F1A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1878478"/>
            <a:ext cx="32790310" cy="858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E596061-2C94-479D-98B4-3659D87567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D86E414E-007A-4F7C-9FF1-FD1CAC9E4A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5095" y="2964008"/>
            <a:ext cx="29904412" cy="1054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4">
            <a:extLst>
              <a:ext uri="{FF2B5EF4-FFF2-40B4-BE49-F238E27FC236}">
                <a16:creationId xmlns:a16="http://schemas.microsoft.com/office/drawing/2014/main" id="{C8BB9DBD-B5C3-44CF-9192-49ADC651BA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0200" y="5138369"/>
            <a:ext cx="44911912" cy="11709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67104211-445F-4182-A680-DD542410A9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1" name="Rectangle 2">
            <a:extLst>
              <a:ext uri="{FF2B5EF4-FFF2-40B4-BE49-F238E27FC236}">
                <a16:creationId xmlns:a16="http://schemas.microsoft.com/office/drawing/2014/main" id="{A0FAD76C-FE97-457C-8AAD-1F7E76B8A2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8991" y="2352095"/>
            <a:ext cx="32996075" cy="12535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2" name="Rectangle 2">
            <a:extLst>
              <a:ext uri="{FF2B5EF4-FFF2-40B4-BE49-F238E27FC236}">
                <a16:creationId xmlns:a16="http://schemas.microsoft.com/office/drawing/2014/main" id="{069177A0-C14A-473E-B691-1DEB14BB4D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3029" y="551703"/>
            <a:ext cx="30896135" cy="644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4" name="Rectangle 4">
            <a:extLst>
              <a:ext uri="{FF2B5EF4-FFF2-40B4-BE49-F238E27FC236}">
                <a16:creationId xmlns:a16="http://schemas.microsoft.com/office/drawing/2014/main" id="{13320B7D-F1FF-413D-AF60-05D2E02FA5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47430" y="538113"/>
            <a:ext cx="28069698" cy="637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5" name="Rectangle 2">
            <a:extLst>
              <a:ext uri="{FF2B5EF4-FFF2-40B4-BE49-F238E27FC236}">
                <a16:creationId xmlns:a16="http://schemas.microsoft.com/office/drawing/2014/main" id="{CE2804A1-D30A-4E31-B51E-93AAD1BBE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3249" y="1543653"/>
            <a:ext cx="32752989" cy="783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6" name="Rectangle 2">
            <a:extLst>
              <a:ext uri="{FF2B5EF4-FFF2-40B4-BE49-F238E27FC236}">
                <a16:creationId xmlns:a16="http://schemas.microsoft.com/office/drawing/2014/main" id="{535818DD-2F0E-4BB3-BEB9-2FEACE8F82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7656" y="1601101"/>
            <a:ext cx="29949746" cy="8148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6" name="Rectangle 2">
            <a:extLst>
              <a:ext uri="{FF2B5EF4-FFF2-40B4-BE49-F238E27FC236}">
                <a16:creationId xmlns:a16="http://schemas.microsoft.com/office/drawing/2014/main" id="{84CA46B4-DE02-4953-8838-49147D5D7F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5575" y="1504495"/>
            <a:ext cx="36889099" cy="862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7" name="Rectangle 2">
            <a:extLst>
              <a:ext uri="{FF2B5EF4-FFF2-40B4-BE49-F238E27FC236}">
                <a16:creationId xmlns:a16="http://schemas.microsoft.com/office/drawing/2014/main" id="{7555313D-98F0-4147-8148-F325B68757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1355602"/>
            <a:ext cx="30740916" cy="590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9" name="Rectangle 4">
            <a:extLst>
              <a:ext uri="{FF2B5EF4-FFF2-40B4-BE49-F238E27FC236}">
                <a16:creationId xmlns:a16="http://schemas.microsoft.com/office/drawing/2014/main" id="{2E649545-D74B-474D-81F6-E99E7FD583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8" name="Rectangle 2">
            <a:extLst>
              <a:ext uri="{FF2B5EF4-FFF2-40B4-BE49-F238E27FC236}">
                <a16:creationId xmlns:a16="http://schemas.microsoft.com/office/drawing/2014/main" id="{6196270F-D579-4B39-838B-B25CC879FD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8097" y="2074177"/>
            <a:ext cx="27721633" cy="6482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0" name="Rectangle 4">
            <a:extLst>
              <a:ext uri="{FF2B5EF4-FFF2-40B4-BE49-F238E27FC236}">
                <a16:creationId xmlns:a16="http://schemas.microsoft.com/office/drawing/2014/main" id="{C6818E94-E38A-4819-895C-D8E9F6739C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1" name="Rectangle 2">
            <a:extLst>
              <a:ext uri="{FF2B5EF4-FFF2-40B4-BE49-F238E27FC236}">
                <a16:creationId xmlns:a16="http://schemas.microsoft.com/office/drawing/2014/main" id="{99DC4C6F-9DB8-41A5-B7CB-E8468593DF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3279" y="1127034"/>
            <a:ext cx="28518560" cy="6910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2" name="Rectangle 2">
            <a:extLst>
              <a:ext uri="{FF2B5EF4-FFF2-40B4-BE49-F238E27FC236}">
                <a16:creationId xmlns:a16="http://schemas.microsoft.com/office/drawing/2014/main" id="{30274C09-FB5C-4F9D-BB77-78BEF38B1D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94200" y="1683151"/>
            <a:ext cx="24559994" cy="6201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5297" name="_x524763912">
            <a:extLst>
              <a:ext uri="{FF2B5EF4-FFF2-40B4-BE49-F238E27FC236}">
                <a16:creationId xmlns:a16="http://schemas.microsoft.com/office/drawing/2014/main" id="{CC9CE512-E4FB-415E-96AB-A5D8DA6599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4201" y="2140352"/>
            <a:ext cx="8420178" cy="6932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185" name="슬라이드 번호 개체 틀 50184">
            <a:extLst>
              <a:ext uri="{FF2B5EF4-FFF2-40B4-BE49-F238E27FC236}">
                <a16:creationId xmlns:a16="http://schemas.microsoft.com/office/drawing/2014/main" id="{7E86B26A-D8EA-4B84-A33F-887EDA195EF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5773400" y="34290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37532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81633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스팸단어 및 이메일 삭제 구현</a:t>
            </a:r>
            <a:endParaRPr lang="en-US" altLang="ko-KR" sz="4400">
              <a:solidFill>
                <a:schemeClr val="tx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12C84E6-62D4-4356-8797-C7EB54972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8" y="2092236"/>
            <a:ext cx="33772767" cy="91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99CFE647-E180-47E3-B148-9943547EE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7736" y="1838854"/>
            <a:ext cx="31196337" cy="1014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8" name="Rectangle 2">
            <a:extLst>
              <a:ext uri="{FF2B5EF4-FFF2-40B4-BE49-F238E27FC236}">
                <a16:creationId xmlns:a16="http://schemas.microsoft.com/office/drawing/2014/main" id="{426A2A3A-755C-4983-8413-6CD35B646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757" y="-170388"/>
            <a:ext cx="33018021" cy="75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0" name="Rectangle 4">
            <a:extLst>
              <a:ext uri="{FF2B5EF4-FFF2-40B4-BE49-F238E27FC236}">
                <a16:creationId xmlns:a16="http://schemas.microsoft.com/office/drawing/2014/main" id="{FA681266-A812-4E71-A74D-724AD98697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9614" y="4564100"/>
            <a:ext cx="49569105" cy="16370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1" name="Rectangle 6">
            <a:extLst>
              <a:ext uri="{FF2B5EF4-FFF2-40B4-BE49-F238E27FC236}">
                <a16:creationId xmlns:a16="http://schemas.microsoft.com/office/drawing/2014/main" id="{1084B9B6-A69F-4B86-96D0-CA587AA6C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3" name="Rectangle 4">
            <a:extLst>
              <a:ext uri="{FF2B5EF4-FFF2-40B4-BE49-F238E27FC236}">
                <a16:creationId xmlns:a16="http://schemas.microsoft.com/office/drawing/2014/main" id="{C64DE9AE-2D03-498F-806E-F1FC312ED5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0784" y="5501953"/>
            <a:ext cx="31629835" cy="1235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0" name="Rectangle 2">
            <a:extLst>
              <a:ext uri="{FF2B5EF4-FFF2-40B4-BE49-F238E27FC236}">
                <a16:creationId xmlns:a16="http://schemas.microsoft.com/office/drawing/2014/main" id="{F159CF0D-27EF-4D52-B2D4-D1EAA0F47F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8700" y="2816758"/>
            <a:ext cx="27477952" cy="1144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3A4244D-AC42-4477-A6DE-A989455FA6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8859" y="751287"/>
            <a:ext cx="29746221" cy="670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FDB44889-918E-4966-BF35-CCB2AB6F1A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1878478"/>
            <a:ext cx="32790310" cy="858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E596061-2C94-479D-98B4-3659D87567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D86E414E-007A-4F7C-9FF1-FD1CAC9E4A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5095" y="2964008"/>
            <a:ext cx="29904412" cy="1054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4">
            <a:extLst>
              <a:ext uri="{FF2B5EF4-FFF2-40B4-BE49-F238E27FC236}">
                <a16:creationId xmlns:a16="http://schemas.microsoft.com/office/drawing/2014/main" id="{C8BB9DBD-B5C3-44CF-9192-49ADC651BA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0200" y="5138369"/>
            <a:ext cx="44911912" cy="11709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67104211-445F-4182-A680-DD542410A9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1" name="Rectangle 2">
            <a:extLst>
              <a:ext uri="{FF2B5EF4-FFF2-40B4-BE49-F238E27FC236}">
                <a16:creationId xmlns:a16="http://schemas.microsoft.com/office/drawing/2014/main" id="{A0FAD76C-FE97-457C-8AAD-1F7E76B8A2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8991" y="2352095"/>
            <a:ext cx="32996075" cy="12535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2" name="Rectangle 2">
            <a:extLst>
              <a:ext uri="{FF2B5EF4-FFF2-40B4-BE49-F238E27FC236}">
                <a16:creationId xmlns:a16="http://schemas.microsoft.com/office/drawing/2014/main" id="{069177A0-C14A-473E-B691-1DEB14BB4D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3029" y="551703"/>
            <a:ext cx="30896135" cy="644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4" name="Rectangle 4">
            <a:extLst>
              <a:ext uri="{FF2B5EF4-FFF2-40B4-BE49-F238E27FC236}">
                <a16:creationId xmlns:a16="http://schemas.microsoft.com/office/drawing/2014/main" id="{13320B7D-F1FF-413D-AF60-05D2E02FA5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47430" y="538113"/>
            <a:ext cx="28069698" cy="637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5" name="Rectangle 2">
            <a:extLst>
              <a:ext uri="{FF2B5EF4-FFF2-40B4-BE49-F238E27FC236}">
                <a16:creationId xmlns:a16="http://schemas.microsoft.com/office/drawing/2014/main" id="{CE2804A1-D30A-4E31-B51E-93AAD1BBE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3249" y="1543653"/>
            <a:ext cx="32752989" cy="783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6" name="Rectangle 2">
            <a:extLst>
              <a:ext uri="{FF2B5EF4-FFF2-40B4-BE49-F238E27FC236}">
                <a16:creationId xmlns:a16="http://schemas.microsoft.com/office/drawing/2014/main" id="{535818DD-2F0E-4BB3-BEB9-2FEACE8F82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7656" y="1601101"/>
            <a:ext cx="29949746" cy="8148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6" name="Rectangle 2">
            <a:extLst>
              <a:ext uri="{FF2B5EF4-FFF2-40B4-BE49-F238E27FC236}">
                <a16:creationId xmlns:a16="http://schemas.microsoft.com/office/drawing/2014/main" id="{84CA46B4-DE02-4953-8838-49147D5D7F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5575" y="1504495"/>
            <a:ext cx="36889099" cy="862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7" name="Rectangle 2">
            <a:extLst>
              <a:ext uri="{FF2B5EF4-FFF2-40B4-BE49-F238E27FC236}">
                <a16:creationId xmlns:a16="http://schemas.microsoft.com/office/drawing/2014/main" id="{7555313D-98F0-4147-8148-F325B68757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1355602"/>
            <a:ext cx="30740916" cy="590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9" name="Rectangle 4">
            <a:extLst>
              <a:ext uri="{FF2B5EF4-FFF2-40B4-BE49-F238E27FC236}">
                <a16:creationId xmlns:a16="http://schemas.microsoft.com/office/drawing/2014/main" id="{2E649545-D74B-474D-81F6-E99E7FD583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8" name="Rectangle 2">
            <a:extLst>
              <a:ext uri="{FF2B5EF4-FFF2-40B4-BE49-F238E27FC236}">
                <a16:creationId xmlns:a16="http://schemas.microsoft.com/office/drawing/2014/main" id="{6196270F-D579-4B39-838B-B25CC879FD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8097" y="2074177"/>
            <a:ext cx="27721633" cy="6482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0" name="Rectangle 4">
            <a:extLst>
              <a:ext uri="{FF2B5EF4-FFF2-40B4-BE49-F238E27FC236}">
                <a16:creationId xmlns:a16="http://schemas.microsoft.com/office/drawing/2014/main" id="{C6818E94-E38A-4819-895C-D8E9F6739C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1" name="Rectangle 2">
            <a:extLst>
              <a:ext uri="{FF2B5EF4-FFF2-40B4-BE49-F238E27FC236}">
                <a16:creationId xmlns:a16="http://schemas.microsoft.com/office/drawing/2014/main" id="{99DC4C6F-9DB8-41A5-B7CB-E8468593DF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3279" y="1127034"/>
            <a:ext cx="28518560" cy="6910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2" name="Rectangle 2">
            <a:extLst>
              <a:ext uri="{FF2B5EF4-FFF2-40B4-BE49-F238E27FC236}">
                <a16:creationId xmlns:a16="http://schemas.microsoft.com/office/drawing/2014/main" id="{30274C09-FB5C-4F9D-BB77-78BEF38B1D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94200" y="1683151"/>
            <a:ext cx="24559994" cy="6201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0184" name="그림 50183">
            <a:extLst>
              <a:ext uri="{FF2B5EF4-FFF2-40B4-BE49-F238E27FC236}">
                <a16:creationId xmlns:a16="http://schemas.microsoft.com/office/drawing/2014/main" id="{5CC6F3A3-7309-4847-91FA-5CAF3F3E5C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5478" y="1887805"/>
            <a:ext cx="9226722" cy="7413510"/>
          </a:xfrm>
          <a:prstGeom prst="rect">
            <a:avLst/>
          </a:prstGeom>
        </p:spPr>
      </p:pic>
      <p:sp>
        <p:nvSpPr>
          <p:cNvPr id="50186" name="슬라이드 번호 개체 틀 50185">
            <a:extLst>
              <a:ext uri="{FF2B5EF4-FFF2-40B4-BE49-F238E27FC236}">
                <a16:creationId xmlns:a16="http://schemas.microsoft.com/office/drawing/2014/main" id="{78CB5BED-FB7D-4152-8FFB-AFC10BF4628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5773400" y="34290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66379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81633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스팸단어 및 이메일 삭제 테스팅</a:t>
            </a:r>
            <a:endParaRPr lang="en-US" altLang="ko-KR" sz="4400">
              <a:solidFill>
                <a:schemeClr val="tx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12C84E6-62D4-4356-8797-C7EB54972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8" y="2092236"/>
            <a:ext cx="33772767" cy="91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99CFE647-E180-47E3-B148-9943547EE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7736" y="1838854"/>
            <a:ext cx="31196337" cy="1014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8" name="Rectangle 2">
            <a:extLst>
              <a:ext uri="{FF2B5EF4-FFF2-40B4-BE49-F238E27FC236}">
                <a16:creationId xmlns:a16="http://schemas.microsoft.com/office/drawing/2014/main" id="{426A2A3A-755C-4983-8413-6CD35B646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757" y="-170388"/>
            <a:ext cx="33018021" cy="75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0" name="Rectangle 4">
            <a:extLst>
              <a:ext uri="{FF2B5EF4-FFF2-40B4-BE49-F238E27FC236}">
                <a16:creationId xmlns:a16="http://schemas.microsoft.com/office/drawing/2014/main" id="{FA681266-A812-4E71-A74D-724AD98697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9614" y="4564100"/>
            <a:ext cx="49569105" cy="16370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1" name="Rectangle 6">
            <a:extLst>
              <a:ext uri="{FF2B5EF4-FFF2-40B4-BE49-F238E27FC236}">
                <a16:creationId xmlns:a16="http://schemas.microsoft.com/office/drawing/2014/main" id="{1084B9B6-A69F-4B86-96D0-CA587AA6C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3" name="Rectangle 4">
            <a:extLst>
              <a:ext uri="{FF2B5EF4-FFF2-40B4-BE49-F238E27FC236}">
                <a16:creationId xmlns:a16="http://schemas.microsoft.com/office/drawing/2014/main" id="{C64DE9AE-2D03-498F-806E-F1FC312ED5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0784" y="5501953"/>
            <a:ext cx="31629835" cy="1235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0" name="Rectangle 2">
            <a:extLst>
              <a:ext uri="{FF2B5EF4-FFF2-40B4-BE49-F238E27FC236}">
                <a16:creationId xmlns:a16="http://schemas.microsoft.com/office/drawing/2014/main" id="{F159CF0D-27EF-4D52-B2D4-D1EAA0F47F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8700" y="2816758"/>
            <a:ext cx="27477952" cy="1144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3A4244D-AC42-4477-A6DE-A989455FA6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8859" y="751287"/>
            <a:ext cx="29746221" cy="670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FDB44889-918E-4966-BF35-CCB2AB6F1A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1878478"/>
            <a:ext cx="32790310" cy="858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E596061-2C94-479D-98B4-3659D87567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D86E414E-007A-4F7C-9FF1-FD1CAC9E4A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5095" y="2964008"/>
            <a:ext cx="29904412" cy="1054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4">
            <a:extLst>
              <a:ext uri="{FF2B5EF4-FFF2-40B4-BE49-F238E27FC236}">
                <a16:creationId xmlns:a16="http://schemas.microsoft.com/office/drawing/2014/main" id="{C8BB9DBD-B5C3-44CF-9192-49ADC651BA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0200" y="5138369"/>
            <a:ext cx="44911912" cy="11709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67104211-445F-4182-A680-DD542410A9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1" name="Rectangle 2">
            <a:extLst>
              <a:ext uri="{FF2B5EF4-FFF2-40B4-BE49-F238E27FC236}">
                <a16:creationId xmlns:a16="http://schemas.microsoft.com/office/drawing/2014/main" id="{A0FAD76C-FE97-457C-8AAD-1F7E76B8A2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8991" y="2352095"/>
            <a:ext cx="32996075" cy="12535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2" name="Rectangle 2">
            <a:extLst>
              <a:ext uri="{FF2B5EF4-FFF2-40B4-BE49-F238E27FC236}">
                <a16:creationId xmlns:a16="http://schemas.microsoft.com/office/drawing/2014/main" id="{069177A0-C14A-473E-B691-1DEB14BB4D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3029" y="551703"/>
            <a:ext cx="30896135" cy="644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4" name="Rectangle 4">
            <a:extLst>
              <a:ext uri="{FF2B5EF4-FFF2-40B4-BE49-F238E27FC236}">
                <a16:creationId xmlns:a16="http://schemas.microsoft.com/office/drawing/2014/main" id="{13320B7D-F1FF-413D-AF60-05D2E02FA5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47430" y="538113"/>
            <a:ext cx="28069698" cy="637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5" name="Rectangle 2">
            <a:extLst>
              <a:ext uri="{FF2B5EF4-FFF2-40B4-BE49-F238E27FC236}">
                <a16:creationId xmlns:a16="http://schemas.microsoft.com/office/drawing/2014/main" id="{CE2804A1-D30A-4E31-B51E-93AAD1BBE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3249" y="1543653"/>
            <a:ext cx="32752989" cy="783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6" name="Rectangle 2">
            <a:extLst>
              <a:ext uri="{FF2B5EF4-FFF2-40B4-BE49-F238E27FC236}">
                <a16:creationId xmlns:a16="http://schemas.microsoft.com/office/drawing/2014/main" id="{535818DD-2F0E-4BB3-BEB9-2FEACE8F82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7656" y="1601101"/>
            <a:ext cx="29949746" cy="8148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6" name="Rectangle 2">
            <a:extLst>
              <a:ext uri="{FF2B5EF4-FFF2-40B4-BE49-F238E27FC236}">
                <a16:creationId xmlns:a16="http://schemas.microsoft.com/office/drawing/2014/main" id="{84CA46B4-DE02-4953-8838-49147D5D7F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5575" y="1504495"/>
            <a:ext cx="36889099" cy="862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7" name="Rectangle 2">
            <a:extLst>
              <a:ext uri="{FF2B5EF4-FFF2-40B4-BE49-F238E27FC236}">
                <a16:creationId xmlns:a16="http://schemas.microsoft.com/office/drawing/2014/main" id="{7555313D-98F0-4147-8148-F325B68757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1355602"/>
            <a:ext cx="30740916" cy="590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9" name="Rectangle 4">
            <a:extLst>
              <a:ext uri="{FF2B5EF4-FFF2-40B4-BE49-F238E27FC236}">
                <a16:creationId xmlns:a16="http://schemas.microsoft.com/office/drawing/2014/main" id="{2E649545-D74B-474D-81F6-E99E7FD583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8" name="Rectangle 2">
            <a:extLst>
              <a:ext uri="{FF2B5EF4-FFF2-40B4-BE49-F238E27FC236}">
                <a16:creationId xmlns:a16="http://schemas.microsoft.com/office/drawing/2014/main" id="{6196270F-D579-4B39-838B-B25CC879FD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8097" y="2074177"/>
            <a:ext cx="27721633" cy="6482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0" name="Rectangle 4">
            <a:extLst>
              <a:ext uri="{FF2B5EF4-FFF2-40B4-BE49-F238E27FC236}">
                <a16:creationId xmlns:a16="http://schemas.microsoft.com/office/drawing/2014/main" id="{C6818E94-E38A-4819-895C-D8E9F6739C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1" name="Rectangle 2">
            <a:extLst>
              <a:ext uri="{FF2B5EF4-FFF2-40B4-BE49-F238E27FC236}">
                <a16:creationId xmlns:a16="http://schemas.microsoft.com/office/drawing/2014/main" id="{99DC4C6F-9DB8-41A5-B7CB-E8468593DF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3279" y="1127034"/>
            <a:ext cx="28518560" cy="6910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2" name="Rectangle 2">
            <a:extLst>
              <a:ext uri="{FF2B5EF4-FFF2-40B4-BE49-F238E27FC236}">
                <a16:creationId xmlns:a16="http://schemas.microsoft.com/office/drawing/2014/main" id="{30274C09-FB5C-4F9D-BB77-78BEF38B1D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94200" y="1683151"/>
            <a:ext cx="24559994" cy="6201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3" name="Rectangle 2">
            <a:extLst>
              <a:ext uri="{FF2B5EF4-FFF2-40B4-BE49-F238E27FC236}">
                <a16:creationId xmlns:a16="http://schemas.microsoft.com/office/drawing/2014/main" id="{F4FB7A3F-696A-47FD-A257-961BCDE711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98600" y="2319274"/>
            <a:ext cx="28951276" cy="730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6321" name="_x525784280">
            <a:extLst>
              <a:ext uri="{FF2B5EF4-FFF2-40B4-BE49-F238E27FC236}">
                <a16:creationId xmlns:a16="http://schemas.microsoft.com/office/drawing/2014/main" id="{F7D5A8AB-07DE-4516-9713-250D9E321A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8600" y="2776474"/>
            <a:ext cx="9774527" cy="6341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186" name="슬라이드 번호 개체 틀 50185">
            <a:extLst>
              <a:ext uri="{FF2B5EF4-FFF2-40B4-BE49-F238E27FC236}">
                <a16:creationId xmlns:a16="http://schemas.microsoft.com/office/drawing/2014/main" id="{6FC9CD32-15A9-4720-A209-A61ABB377D9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5773400" y="34290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25998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81633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스팸단어 및 이메일 삭제 테스팅</a:t>
            </a:r>
            <a:endParaRPr lang="en-US" altLang="ko-KR" sz="4400">
              <a:solidFill>
                <a:schemeClr val="tx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12C84E6-62D4-4356-8797-C7EB54972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8" y="2092236"/>
            <a:ext cx="33772767" cy="91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99CFE647-E180-47E3-B148-9943547EE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7736" y="1838854"/>
            <a:ext cx="31196337" cy="1014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8" name="Rectangle 2">
            <a:extLst>
              <a:ext uri="{FF2B5EF4-FFF2-40B4-BE49-F238E27FC236}">
                <a16:creationId xmlns:a16="http://schemas.microsoft.com/office/drawing/2014/main" id="{426A2A3A-755C-4983-8413-6CD35B646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757" y="-170388"/>
            <a:ext cx="33018021" cy="75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0" name="Rectangle 4">
            <a:extLst>
              <a:ext uri="{FF2B5EF4-FFF2-40B4-BE49-F238E27FC236}">
                <a16:creationId xmlns:a16="http://schemas.microsoft.com/office/drawing/2014/main" id="{FA681266-A812-4E71-A74D-724AD98697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9614" y="4564100"/>
            <a:ext cx="49569105" cy="16370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1" name="Rectangle 6">
            <a:extLst>
              <a:ext uri="{FF2B5EF4-FFF2-40B4-BE49-F238E27FC236}">
                <a16:creationId xmlns:a16="http://schemas.microsoft.com/office/drawing/2014/main" id="{1084B9B6-A69F-4B86-96D0-CA587AA6C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3" name="Rectangle 4">
            <a:extLst>
              <a:ext uri="{FF2B5EF4-FFF2-40B4-BE49-F238E27FC236}">
                <a16:creationId xmlns:a16="http://schemas.microsoft.com/office/drawing/2014/main" id="{C64DE9AE-2D03-498F-806E-F1FC312ED5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0784" y="5501953"/>
            <a:ext cx="31629835" cy="1235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0" name="Rectangle 2">
            <a:extLst>
              <a:ext uri="{FF2B5EF4-FFF2-40B4-BE49-F238E27FC236}">
                <a16:creationId xmlns:a16="http://schemas.microsoft.com/office/drawing/2014/main" id="{F159CF0D-27EF-4D52-B2D4-D1EAA0F47F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8700" y="2816758"/>
            <a:ext cx="27477952" cy="1144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3A4244D-AC42-4477-A6DE-A989455FA6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8859" y="751287"/>
            <a:ext cx="29746221" cy="670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FDB44889-918E-4966-BF35-CCB2AB6F1A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1878478"/>
            <a:ext cx="32790310" cy="858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E596061-2C94-479D-98B4-3659D87567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D86E414E-007A-4F7C-9FF1-FD1CAC9E4A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5095" y="2964008"/>
            <a:ext cx="29904412" cy="1054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4">
            <a:extLst>
              <a:ext uri="{FF2B5EF4-FFF2-40B4-BE49-F238E27FC236}">
                <a16:creationId xmlns:a16="http://schemas.microsoft.com/office/drawing/2014/main" id="{C8BB9DBD-B5C3-44CF-9192-49ADC651BA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0200" y="5138369"/>
            <a:ext cx="44911912" cy="11709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67104211-445F-4182-A680-DD542410A9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1" name="Rectangle 2">
            <a:extLst>
              <a:ext uri="{FF2B5EF4-FFF2-40B4-BE49-F238E27FC236}">
                <a16:creationId xmlns:a16="http://schemas.microsoft.com/office/drawing/2014/main" id="{A0FAD76C-FE97-457C-8AAD-1F7E76B8A2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8991" y="2352095"/>
            <a:ext cx="32996075" cy="12535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2" name="Rectangle 2">
            <a:extLst>
              <a:ext uri="{FF2B5EF4-FFF2-40B4-BE49-F238E27FC236}">
                <a16:creationId xmlns:a16="http://schemas.microsoft.com/office/drawing/2014/main" id="{069177A0-C14A-473E-B691-1DEB14BB4D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3029" y="551703"/>
            <a:ext cx="30896135" cy="644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4" name="Rectangle 4">
            <a:extLst>
              <a:ext uri="{FF2B5EF4-FFF2-40B4-BE49-F238E27FC236}">
                <a16:creationId xmlns:a16="http://schemas.microsoft.com/office/drawing/2014/main" id="{13320B7D-F1FF-413D-AF60-05D2E02FA5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47430" y="538113"/>
            <a:ext cx="28069698" cy="637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5" name="Rectangle 2">
            <a:extLst>
              <a:ext uri="{FF2B5EF4-FFF2-40B4-BE49-F238E27FC236}">
                <a16:creationId xmlns:a16="http://schemas.microsoft.com/office/drawing/2014/main" id="{CE2804A1-D30A-4E31-B51E-93AAD1BBE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3249" y="1543653"/>
            <a:ext cx="32752989" cy="783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6" name="Rectangle 2">
            <a:extLst>
              <a:ext uri="{FF2B5EF4-FFF2-40B4-BE49-F238E27FC236}">
                <a16:creationId xmlns:a16="http://schemas.microsoft.com/office/drawing/2014/main" id="{535818DD-2F0E-4BB3-BEB9-2FEACE8F82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7656" y="1601101"/>
            <a:ext cx="29949746" cy="8148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6" name="Rectangle 2">
            <a:extLst>
              <a:ext uri="{FF2B5EF4-FFF2-40B4-BE49-F238E27FC236}">
                <a16:creationId xmlns:a16="http://schemas.microsoft.com/office/drawing/2014/main" id="{84CA46B4-DE02-4953-8838-49147D5D7F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5575" y="1504495"/>
            <a:ext cx="36889099" cy="862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7" name="Rectangle 2">
            <a:extLst>
              <a:ext uri="{FF2B5EF4-FFF2-40B4-BE49-F238E27FC236}">
                <a16:creationId xmlns:a16="http://schemas.microsoft.com/office/drawing/2014/main" id="{7555313D-98F0-4147-8148-F325B68757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1355602"/>
            <a:ext cx="30740916" cy="590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9" name="Rectangle 4">
            <a:extLst>
              <a:ext uri="{FF2B5EF4-FFF2-40B4-BE49-F238E27FC236}">
                <a16:creationId xmlns:a16="http://schemas.microsoft.com/office/drawing/2014/main" id="{2E649545-D74B-474D-81F6-E99E7FD583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8" name="Rectangle 2">
            <a:extLst>
              <a:ext uri="{FF2B5EF4-FFF2-40B4-BE49-F238E27FC236}">
                <a16:creationId xmlns:a16="http://schemas.microsoft.com/office/drawing/2014/main" id="{6196270F-D579-4B39-838B-B25CC879FD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8097" y="2074177"/>
            <a:ext cx="27721633" cy="6482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0" name="Rectangle 4">
            <a:extLst>
              <a:ext uri="{FF2B5EF4-FFF2-40B4-BE49-F238E27FC236}">
                <a16:creationId xmlns:a16="http://schemas.microsoft.com/office/drawing/2014/main" id="{C6818E94-E38A-4819-895C-D8E9F6739C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1" name="Rectangle 2">
            <a:extLst>
              <a:ext uri="{FF2B5EF4-FFF2-40B4-BE49-F238E27FC236}">
                <a16:creationId xmlns:a16="http://schemas.microsoft.com/office/drawing/2014/main" id="{99DC4C6F-9DB8-41A5-B7CB-E8468593DF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3279" y="1127034"/>
            <a:ext cx="28518560" cy="6910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2" name="Rectangle 2">
            <a:extLst>
              <a:ext uri="{FF2B5EF4-FFF2-40B4-BE49-F238E27FC236}">
                <a16:creationId xmlns:a16="http://schemas.microsoft.com/office/drawing/2014/main" id="{30274C09-FB5C-4F9D-BB77-78BEF38B1D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94200" y="1683151"/>
            <a:ext cx="24559994" cy="6201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3" name="Rectangle 2">
            <a:extLst>
              <a:ext uri="{FF2B5EF4-FFF2-40B4-BE49-F238E27FC236}">
                <a16:creationId xmlns:a16="http://schemas.microsoft.com/office/drawing/2014/main" id="{F4FB7A3F-696A-47FD-A257-961BCDE711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98600" y="2319274"/>
            <a:ext cx="28951276" cy="730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0186" name="그림 50185">
            <a:extLst>
              <a:ext uri="{FF2B5EF4-FFF2-40B4-BE49-F238E27FC236}">
                <a16:creationId xmlns:a16="http://schemas.microsoft.com/office/drawing/2014/main" id="{8EA036DB-2C01-4E81-A7E7-9B62DFF2C7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3550" y="1612332"/>
            <a:ext cx="7200900" cy="7363571"/>
          </a:xfrm>
          <a:prstGeom prst="rect">
            <a:avLst/>
          </a:prstGeom>
        </p:spPr>
      </p:pic>
      <p:sp>
        <p:nvSpPr>
          <p:cNvPr id="50187" name="슬라이드 번호 개체 틀 50186">
            <a:extLst>
              <a:ext uri="{FF2B5EF4-FFF2-40B4-BE49-F238E27FC236}">
                <a16:creationId xmlns:a16="http://schemas.microsoft.com/office/drawing/2014/main" id="{BCD78FEF-84C0-42A7-BE2F-5082984C480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5773400" y="34290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36976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81633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스팸단어 불러오기 분석</a:t>
            </a:r>
            <a:endParaRPr lang="en-US" altLang="ko-KR" sz="4400">
              <a:solidFill>
                <a:schemeClr val="tx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12C84E6-62D4-4356-8797-C7EB54972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8" y="2092236"/>
            <a:ext cx="33772767" cy="91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99CFE647-E180-47E3-B148-9943547EE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7736" y="1838854"/>
            <a:ext cx="31196337" cy="1014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8" name="Rectangle 2">
            <a:extLst>
              <a:ext uri="{FF2B5EF4-FFF2-40B4-BE49-F238E27FC236}">
                <a16:creationId xmlns:a16="http://schemas.microsoft.com/office/drawing/2014/main" id="{426A2A3A-755C-4983-8413-6CD35B646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757" y="-170388"/>
            <a:ext cx="33018021" cy="75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0" name="Rectangle 4">
            <a:extLst>
              <a:ext uri="{FF2B5EF4-FFF2-40B4-BE49-F238E27FC236}">
                <a16:creationId xmlns:a16="http://schemas.microsoft.com/office/drawing/2014/main" id="{FA681266-A812-4E71-A74D-724AD98697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9614" y="4564100"/>
            <a:ext cx="49569105" cy="16370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1" name="Rectangle 6">
            <a:extLst>
              <a:ext uri="{FF2B5EF4-FFF2-40B4-BE49-F238E27FC236}">
                <a16:creationId xmlns:a16="http://schemas.microsoft.com/office/drawing/2014/main" id="{1084B9B6-A69F-4B86-96D0-CA587AA6C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3" name="Rectangle 4">
            <a:extLst>
              <a:ext uri="{FF2B5EF4-FFF2-40B4-BE49-F238E27FC236}">
                <a16:creationId xmlns:a16="http://schemas.microsoft.com/office/drawing/2014/main" id="{C64DE9AE-2D03-498F-806E-F1FC312ED5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0784" y="5501953"/>
            <a:ext cx="31629835" cy="1235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0" name="Rectangle 2">
            <a:extLst>
              <a:ext uri="{FF2B5EF4-FFF2-40B4-BE49-F238E27FC236}">
                <a16:creationId xmlns:a16="http://schemas.microsoft.com/office/drawing/2014/main" id="{F159CF0D-27EF-4D52-B2D4-D1EAA0F47F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8700" y="2816758"/>
            <a:ext cx="27477952" cy="1144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3A4244D-AC42-4477-A6DE-A989455FA6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8859" y="751287"/>
            <a:ext cx="29746221" cy="670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FDB44889-918E-4966-BF35-CCB2AB6F1A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1878478"/>
            <a:ext cx="32790310" cy="858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E596061-2C94-479D-98B4-3659D87567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D86E414E-007A-4F7C-9FF1-FD1CAC9E4A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5095" y="2964008"/>
            <a:ext cx="29904412" cy="1054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4">
            <a:extLst>
              <a:ext uri="{FF2B5EF4-FFF2-40B4-BE49-F238E27FC236}">
                <a16:creationId xmlns:a16="http://schemas.microsoft.com/office/drawing/2014/main" id="{C8BB9DBD-B5C3-44CF-9192-49ADC651BA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0200" y="5138369"/>
            <a:ext cx="44911912" cy="11709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67104211-445F-4182-A680-DD542410A9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1" name="Rectangle 2">
            <a:extLst>
              <a:ext uri="{FF2B5EF4-FFF2-40B4-BE49-F238E27FC236}">
                <a16:creationId xmlns:a16="http://schemas.microsoft.com/office/drawing/2014/main" id="{A0FAD76C-FE97-457C-8AAD-1F7E76B8A2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8991" y="2352095"/>
            <a:ext cx="32996075" cy="12535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2" name="Rectangle 2">
            <a:extLst>
              <a:ext uri="{FF2B5EF4-FFF2-40B4-BE49-F238E27FC236}">
                <a16:creationId xmlns:a16="http://schemas.microsoft.com/office/drawing/2014/main" id="{069177A0-C14A-473E-B691-1DEB14BB4D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3029" y="551703"/>
            <a:ext cx="30896135" cy="644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4" name="Rectangle 4">
            <a:extLst>
              <a:ext uri="{FF2B5EF4-FFF2-40B4-BE49-F238E27FC236}">
                <a16:creationId xmlns:a16="http://schemas.microsoft.com/office/drawing/2014/main" id="{13320B7D-F1FF-413D-AF60-05D2E02FA5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47430" y="538113"/>
            <a:ext cx="28069698" cy="637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5" name="Rectangle 2">
            <a:extLst>
              <a:ext uri="{FF2B5EF4-FFF2-40B4-BE49-F238E27FC236}">
                <a16:creationId xmlns:a16="http://schemas.microsoft.com/office/drawing/2014/main" id="{CE2804A1-D30A-4E31-B51E-93AAD1BBE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3249" y="1543653"/>
            <a:ext cx="32752989" cy="783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6" name="Rectangle 2">
            <a:extLst>
              <a:ext uri="{FF2B5EF4-FFF2-40B4-BE49-F238E27FC236}">
                <a16:creationId xmlns:a16="http://schemas.microsoft.com/office/drawing/2014/main" id="{535818DD-2F0E-4BB3-BEB9-2FEACE8F82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7656" y="1601101"/>
            <a:ext cx="29949746" cy="8148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6" name="Rectangle 2">
            <a:extLst>
              <a:ext uri="{FF2B5EF4-FFF2-40B4-BE49-F238E27FC236}">
                <a16:creationId xmlns:a16="http://schemas.microsoft.com/office/drawing/2014/main" id="{84CA46B4-DE02-4953-8838-49147D5D7F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5575" y="1504495"/>
            <a:ext cx="36889099" cy="862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7" name="Rectangle 2">
            <a:extLst>
              <a:ext uri="{FF2B5EF4-FFF2-40B4-BE49-F238E27FC236}">
                <a16:creationId xmlns:a16="http://schemas.microsoft.com/office/drawing/2014/main" id="{7555313D-98F0-4147-8148-F325B68757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1355602"/>
            <a:ext cx="30740916" cy="590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9" name="Rectangle 4">
            <a:extLst>
              <a:ext uri="{FF2B5EF4-FFF2-40B4-BE49-F238E27FC236}">
                <a16:creationId xmlns:a16="http://schemas.microsoft.com/office/drawing/2014/main" id="{2E649545-D74B-474D-81F6-E99E7FD583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8" name="Rectangle 2">
            <a:extLst>
              <a:ext uri="{FF2B5EF4-FFF2-40B4-BE49-F238E27FC236}">
                <a16:creationId xmlns:a16="http://schemas.microsoft.com/office/drawing/2014/main" id="{6196270F-D579-4B39-838B-B25CC879FD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8097" y="2074177"/>
            <a:ext cx="27721633" cy="6482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0" name="Rectangle 4">
            <a:extLst>
              <a:ext uri="{FF2B5EF4-FFF2-40B4-BE49-F238E27FC236}">
                <a16:creationId xmlns:a16="http://schemas.microsoft.com/office/drawing/2014/main" id="{C6818E94-E38A-4819-895C-D8E9F6739C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1" name="Rectangle 2">
            <a:extLst>
              <a:ext uri="{FF2B5EF4-FFF2-40B4-BE49-F238E27FC236}">
                <a16:creationId xmlns:a16="http://schemas.microsoft.com/office/drawing/2014/main" id="{99DC4C6F-9DB8-41A5-B7CB-E8468593DF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3279" y="1127034"/>
            <a:ext cx="28518560" cy="6910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2" name="Rectangle 2">
            <a:extLst>
              <a:ext uri="{FF2B5EF4-FFF2-40B4-BE49-F238E27FC236}">
                <a16:creationId xmlns:a16="http://schemas.microsoft.com/office/drawing/2014/main" id="{30274C09-FB5C-4F9D-BB77-78BEF38B1D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94200" y="1683151"/>
            <a:ext cx="24559994" cy="6201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3" name="Rectangle 2">
            <a:extLst>
              <a:ext uri="{FF2B5EF4-FFF2-40B4-BE49-F238E27FC236}">
                <a16:creationId xmlns:a16="http://schemas.microsoft.com/office/drawing/2014/main" id="{F4FB7A3F-696A-47FD-A257-961BCDE711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98600" y="2319274"/>
            <a:ext cx="28951276" cy="730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4" name="Rectangle 2">
            <a:extLst>
              <a:ext uri="{FF2B5EF4-FFF2-40B4-BE49-F238E27FC236}">
                <a16:creationId xmlns:a16="http://schemas.microsoft.com/office/drawing/2014/main" id="{03374967-7A19-4F5B-AFF0-EEE2C7B297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301896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8369" name="_x525787160">
            <a:extLst>
              <a:ext uri="{FF2B5EF4-FFF2-40B4-BE49-F238E27FC236}">
                <a16:creationId xmlns:a16="http://schemas.microsoft.com/office/drawing/2014/main" id="{3B1F5D5A-A200-43BA-ACFC-5AE54EBCB7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2135" y="1634695"/>
            <a:ext cx="8796939" cy="8237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187" name="슬라이드 번호 개체 틀 50186">
            <a:extLst>
              <a:ext uri="{FF2B5EF4-FFF2-40B4-BE49-F238E27FC236}">
                <a16:creationId xmlns:a16="http://schemas.microsoft.com/office/drawing/2014/main" id="{31524529-F3C7-4A61-BA15-E9BD249C0C3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5773400" y="34290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95358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81633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스팸단어 불러오기 분석</a:t>
            </a:r>
            <a:endParaRPr lang="en-US" altLang="ko-KR" sz="4400">
              <a:solidFill>
                <a:schemeClr val="tx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12C84E6-62D4-4356-8797-C7EB54972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8" y="2092236"/>
            <a:ext cx="33772767" cy="91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99CFE647-E180-47E3-B148-9943547EE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7736" y="1838854"/>
            <a:ext cx="31196337" cy="1014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8" name="Rectangle 2">
            <a:extLst>
              <a:ext uri="{FF2B5EF4-FFF2-40B4-BE49-F238E27FC236}">
                <a16:creationId xmlns:a16="http://schemas.microsoft.com/office/drawing/2014/main" id="{426A2A3A-755C-4983-8413-6CD35B646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757" y="-170388"/>
            <a:ext cx="33018021" cy="75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0" name="Rectangle 4">
            <a:extLst>
              <a:ext uri="{FF2B5EF4-FFF2-40B4-BE49-F238E27FC236}">
                <a16:creationId xmlns:a16="http://schemas.microsoft.com/office/drawing/2014/main" id="{FA681266-A812-4E71-A74D-724AD98697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9614" y="4564100"/>
            <a:ext cx="49569105" cy="16370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1" name="Rectangle 6">
            <a:extLst>
              <a:ext uri="{FF2B5EF4-FFF2-40B4-BE49-F238E27FC236}">
                <a16:creationId xmlns:a16="http://schemas.microsoft.com/office/drawing/2014/main" id="{1084B9B6-A69F-4B86-96D0-CA587AA6C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3" name="Rectangle 4">
            <a:extLst>
              <a:ext uri="{FF2B5EF4-FFF2-40B4-BE49-F238E27FC236}">
                <a16:creationId xmlns:a16="http://schemas.microsoft.com/office/drawing/2014/main" id="{C64DE9AE-2D03-498F-806E-F1FC312ED5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0784" y="5501953"/>
            <a:ext cx="31629835" cy="1235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0" name="Rectangle 2">
            <a:extLst>
              <a:ext uri="{FF2B5EF4-FFF2-40B4-BE49-F238E27FC236}">
                <a16:creationId xmlns:a16="http://schemas.microsoft.com/office/drawing/2014/main" id="{F159CF0D-27EF-4D52-B2D4-D1EAA0F47F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8700" y="2816758"/>
            <a:ext cx="27477952" cy="1144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3A4244D-AC42-4477-A6DE-A989455FA6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8859" y="751287"/>
            <a:ext cx="29746221" cy="670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FDB44889-918E-4966-BF35-CCB2AB6F1A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1878478"/>
            <a:ext cx="32790310" cy="858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E596061-2C94-479D-98B4-3659D87567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D86E414E-007A-4F7C-9FF1-FD1CAC9E4A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5095" y="2964008"/>
            <a:ext cx="29904412" cy="1054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4">
            <a:extLst>
              <a:ext uri="{FF2B5EF4-FFF2-40B4-BE49-F238E27FC236}">
                <a16:creationId xmlns:a16="http://schemas.microsoft.com/office/drawing/2014/main" id="{C8BB9DBD-B5C3-44CF-9192-49ADC651BA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0200" y="5138369"/>
            <a:ext cx="44911912" cy="11709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67104211-445F-4182-A680-DD542410A9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1" name="Rectangle 2">
            <a:extLst>
              <a:ext uri="{FF2B5EF4-FFF2-40B4-BE49-F238E27FC236}">
                <a16:creationId xmlns:a16="http://schemas.microsoft.com/office/drawing/2014/main" id="{A0FAD76C-FE97-457C-8AAD-1F7E76B8A2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8991" y="2352095"/>
            <a:ext cx="32996075" cy="12535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2" name="Rectangle 2">
            <a:extLst>
              <a:ext uri="{FF2B5EF4-FFF2-40B4-BE49-F238E27FC236}">
                <a16:creationId xmlns:a16="http://schemas.microsoft.com/office/drawing/2014/main" id="{069177A0-C14A-473E-B691-1DEB14BB4D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3029" y="551703"/>
            <a:ext cx="30896135" cy="644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4" name="Rectangle 4">
            <a:extLst>
              <a:ext uri="{FF2B5EF4-FFF2-40B4-BE49-F238E27FC236}">
                <a16:creationId xmlns:a16="http://schemas.microsoft.com/office/drawing/2014/main" id="{13320B7D-F1FF-413D-AF60-05D2E02FA5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47430" y="538113"/>
            <a:ext cx="28069698" cy="637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5" name="Rectangle 2">
            <a:extLst>
              <a:ext uri="{FF2B5EF4-FFF2-40B4-BE49-F238E27FC236}">
                <a16:creationId xmlns:a16="http://schemas.microsoft.com/office/drawing/2014/main" id="{CE2804A1-D30A-4E31-B51E-93AAD1BBE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3249" y="1543653"/>
            <a:ext cx="32752989" cy="783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6" name="Rectangle 2">
            <a:extLst>
              <a:ext uri="{FF2B5EF4-FFF2-40B4-BE49-F238E27FC236}">
                <a16:creationId xmlns:a16="http://schemas.microsoft.com/office/drawing/2014/main" id="{535818DD-2F0E-4BB3-BEB9-2FEACE8F82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7656" y="1601101"/>
            <a:ext cx="29949746" cy="8148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6" name="Rectangle 2">
            <a:extLst>
              <a:ext uri="{FF2B5EF4-FFF2-40B4-BE49-F238E27FC236}">
                <a16:creationId xmlns:a16="http://schemas.microsoft.com/office/drawing/2014/main" id="{84CA46B4-DE02-4953-8838-49147D5D7F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5575" y="1504495"/>
            <a:ext cx="36889099" cy="862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7" name="Rectangle 2">
            <a:extLst>
              <a:ext uri="{FF2B5EF4-FFF2-40B4-BE49-F238E27FC236}">
                <a16:creationId xmlns:a16="http://schemas.microsoft.com/office/drawing/2014/main" id="{7555313D-98F0-4147-8148-F325B68757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1355602"/>
            <a:ext cx="30740916" cy="590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9" name="Rectangle 4">
            <a:extLst>
              <a:ext uri="{FF2B5EF4-FFF2-40B4-BE49-F238E27FC236}">
                <a16:creationId xmlns:a16="http://schemas.microsoft.com/office/drawing/2014/main" id="{2E649545-D74B-474D-81F6-E99E7FD583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8" name="Rectangle 2">
            <a:extLst>
              <a:ext uri="{FF2B5EF4-FFF2-40B4-BE49-F238E27FC236}">
                <a16:creationId xmlns:a16="http://schemas.microsoft.com/office/drawing/2014/main" id="{6196270F-D579-4B39-838B-B25CC879FD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8097" y="2074177"/>
            <a:ext cx="27721633" cy="6482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0" name="Rectangle 4">
            <a:extLst>
              <a:ext uri="{FF2B5EF4-FFF2-40B4-BE49-F238E27FC236}">
                <a16:creationId xmlns:a16="http://schemas.microsoft.com/office/drawing/2014/main" id="{C6818E94-E38A-4819-895C-D8E9F6739C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1" name="Rectangle 2">
            <a:extLst>
              <a:ext uri="{FF2B5EF4-FFF2-40B4-BE49-F238E27FC236}">
                <a16:creationId xmlns:a16="http://schemas.microsoft.com/office/drawing/2014/main" id="{99DC4C6F-9DB8-41A5-B7CB-E8468593DF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3279" y="1127034"/>
            <a:ext cx="28518560" cy="6910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2" name="Rectangle 2">
            <a:extLst>
              <a:ext uri="{FF2B5EF4-FFF2-40B4-BE49-F238E27FC236}">
                <a16:creationId xmlns:a16="http://schemas.microsoft.com/office/drawing/2014/main" id="{30274C09-FB5C-4F9D-BB77-78BEF38B1D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94200" y="1683151"/>
            <a:ext cx="24559994" cy="6201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3" name="Rectangle 2">
            <a:extLst>
              <a:ext uri="{FF2B5EF4-FFF2-40B4-BE49-F238E27FC236}">
                <a16:creationId xmlns:a16="http://schemas.microsoft.com/office/drawing/2014/main" id="{F4FB7A3F-696A-47FD-A257-961BCDE711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98600" y="2319274"/>
            <a:ext cx="28951276" cy="730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4" name="Rectangle 2">
            <a:extLst>
              <a:ext uri="{FF2B5EF4-FFF2-40B4-BE49-F238E27FC236}">
                <a16:creationId xmlns:a16="http://schemas.microsoft.com/office/drawing/2014/main" id="{03374967-7A19-4F5B-AFF0-EEE2C7B297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301896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0186" name="그림 50185">
            <a:extLst>
              <a:ext uri="{FF2B5EF4-FFF2-40B4-BE49-F238E27FC236}">
                <a16:creationId xmlns:a16="http://schemas.microsoft.com/office/drawing/2014/main" id="{341A0937-8476-41C7-8379-E7017923C2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7645" y="3864443"/>
            <a:ext cx="9612709" cy="4912847"/>
          </a:xfrm>
          <a:prstGeom prst="rect">
            <a:avLst/>
          </a:prstGeom>
        </p:spPr>
      </p:pic>
      <p:sp>
        <p:nvSpPr>
          <p:cNvPr id="50188" name="슬라이드 번호 개체 틀 50187">
            <a:extLst>
              <a:ext uri="{FF2B5EF4-FFF2-40B4-BE49-F238E27FC236}">
                <a16:creationId xmlns:a16="http://schemas.microsoft.com/office/drawing/2014/main" id="{35ECF165-9516-402B-9697-441ADE334C6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5773400" y="34290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64138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81633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스팸단어 불러오기 분석</a:t>
            </a:r>
            <a:endParaRPr lang="en-US" altLang="ko-KR" sz="4400">
              <a:solidFill>
                <a:schemeClr val="tx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12C84E6-62D4-4356-8797-C7EB54972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8" y="2092236"/>
            <a:ext cx="33772767" cy="91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99CFE647-E180-47E3-B148-9943547EE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7736" y="1838854"/>
            <a:ext cx="31196337" cy="1014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8" name="Rectangle 2">
            <a:extLst>
              <a:ext uri="{FF2B5EF4-FFF2-40B4-BE49-F238E27FC236}">
                <a16:creationId xmlns:a16="http://schemas.microsoft.com/office/drawing/2014/main" id="{426A2A3A-755C-4983-8413-6CD35B646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757" y="-170388"/>
            <a:ext cx="33018021" cy="75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0" name="Rectangle 4">
            <a:extLst>
              <a:ext uri="{FF2B5EF4-FFF2-40B4-BE49-F238E27FC236}">
                <a16:creationId xmlns:a16="http://schemas.microsoft.com/office/drawing/2014/main" id="{FA681266-A812-4E71-A74D-724AD98697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9614" y="4564100"/>
            <a:ext cx="49569105" cy="16370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1" name="Rectangle 6">
            <a:extLst>
              <a:ext uri="{FF2B5EF4-FFF2-40B4-BE49-F238E27FC236}">
                <a16:creationId xmlns:a16="http://schemas.microsoft.com/office/drawing/2014/main" id="{1084B9B6-A69F-4B86-96D0-CA587AA6C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3" name="Rectangle 4">
            <a:extLst>
              <a:ext uri="{FF2B5EF4-FFF2-40B4-BE49-F238E27FC236}">
                <a16:creationId xmlns:a16="http://schemas.microsoft.com/office/drawing/2014/main" id="{C64DE9AE-2D03-498F-806E-F1FC312ED5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0784" y="5501953"/>
            <a:ext cx="31629835" cy="1235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0" name="Rectangle 2">
            <a:extLst>
              <a:ext uri="{FF2B5EF4-FFF2-40B4-BE49-F238E27FC236}">
                <a16:creationId xmlns:a16="http://schemas.microsoft.com/office/drawing/2014/main" id="{F159CF0D-27EF-4D52-B2D4-D1EAA0F47F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8700" y="2816758"/>
            <a:ext cx="27477952" cy="1144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3A4244D-AC42-4477-A6DE-A989455FA6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8859" y="751287"/>
            <a:ext cx="29746221" cy="670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FDB44889-918E-4966-BF35-CCB2AB6F1A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1878478"/>
            <a:ext cx="32790310" cy="858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E596061-2C94-479D-98B4-3659D87567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D86E414E-007A-4F7C-9FF1-FD1CAC9E4A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5095" y="2964008"/>
            <a:ext cx="29904412" cy="1054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4">
            <a:extLst>
              <a:ext uri="{FF2B5EF4-FFF2-40B4-BE49-F238E27FC236}">
                <a16:creationId xmlns:a16="http://schemas.microsoft.com/office/drawing/2014/main" id="{C8BB9DBD-B5C3-44CF-9192-49ADC651BA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0200" y="5138369"/>
            <a:ext cx="44911912" cy="11709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67104211-445F-4182-A680-DD542410A9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1" name="Rectangle 2">
            <a:extLst>
              <a:ext uri="{FF2B5EF4-FFF2-40B4-BE49-F238E27FC236}">
                <a16:creationId xmlns:a16="http://schemas.microsoft.com/office/drawing/2014/main" id="{A0FAD76C-FE97-457C-8AAD-1F7E76B8A2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8991" y="2352095"/>
            <a:ext cx="32996075" cy="12535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2" name="Rectangle 2">
            <a:extLst>
              <a:ext uri="{FF2B5EF4-FFF2-40B4-BE49-F238E27FC236}">
                <a16:creationId xmlns:a16="http://schemas.microsoft.com/office/drawing/2014/main" id="{069177A0-C14A-473E-B691-1DEB14BB4D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3029" y="551703"/>
            <a:ext cx="30896135" cy="644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4" name="Rectangle 4">
            <a:extLst>
              <a:ext uri="{FF2B5EF4-FFF2-40B4-BE49-F238E27FC236}">
                <a16:creationId xmlns:a16="http://schemas.microsoft.com/office/drawing/2014/main" id="{13320B7D-F1FF-413D-AF60-05D2E02FA5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47430" y="538113"/>
            <a:ext cx="28069698" cy="637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5" name="Rectangle 2">
            <a:extLst>
              <a:ext uri="{FF2B5EF4-FFF2-40B4-BE49-F238E27FC236}">
                <a16:creationId xmlns:a16="http://schemas.microsoft.com/office/drawing/2014/main" id="{CE2804A1-D30A-4E31-B51E-93AAD1BBE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3249" y="1543653"/>
            <a:ext cx="32752989" cy="783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6" name="Rectangle 2">
            <a:extLst>
              <a:ext uri="{FF2B5EF4-FFF2-40B4-BE49-F238E27FC236}">
                <a16:creationId xmlns:a16="http://schemas.microsoft.com/office/drawing/2014/main" id="{535818DD-2F0E-4BB3-BEB9-2FEACE8F82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7656" y="1601101"/>
            <a:ext cx="29949746" cy="8148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6" name="Rectangle 2">
            <a:extLst>
              <a:ext uri="{FF2B5EF4-FFF2-40B4-BE49-F238E27FC236}">
                <a16:creationId xmlns:a16="http://schemas.microsoft.com/office/drawing/2014/main" id="{84CA46B4-DE02-4953-8838-49147D5D7F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5575" y="1504495"/>
            <a:ext cx="36889099" cy="862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7" name="Rectangle 2">
            <a:extLst>
              <a:ext uri="{FF2B5EF4-FFF2-40B4-BE49-F238E27FC236}">
                <a16:creationId xmlns:a16="http://schemas.microsoft.com/office/drawing/2014/main" id="{7555313D-98F0-4147-8148-F325B68757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1355602"/>
            <a:ext cx="30740916" cy="590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9" name="Rectangle 4">
            <a:extLst>
              <a:ext uri="{FF2B5EF4-FFF2-40B4-BE49-F238E27FC236}">
                <a16:creationId xmlns:a16="http://schemas.microsoft.com/office/drawing/2014/main" id="{2E649545-D74B-474D-81F6-E99E7FD583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8" name="Rectangle 2">
            <a:extLst>
              <a:ext uri="{FF2B5EF4-FFF2-40B4-BE49-F238E27FC236}">
                <a16:creationId xmlns:a16="http://schemas.microsoft.com/office/drawing/2014/main" id="{6196270F-D579-4B39-838B-B25CC879FD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8097" y="2074177"/>
            <a:ext cx="27721633" cy="6482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0" name="Rectangle 4">
            <a:extLst>
              <a:ext uri="{FF2B5EF4-FFF2-40B4-BE49-F238E27FC236}">
                <a16:creationId xmlns:a16="http://schemas.microsoft.com/office/drawing/2014/main" id="{C6818E94-E38A-4819-895C-D8E9F6739C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1" name="Rectangle 2">
            <a:extLst>
              <a:ext uri="{FF2B5EF4-FFF2-40B4-BE49-F238E27FC236}">
                <a16:creationId xmlns:a16="http://schemas.microsoft.com/office/drawing/2014/main" id="{99DC4C6F-9DB8-41A5-B7CB-E8468593DF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3279" y="1127034"/>
            <a:ext cx="28518560" cy="6910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2" name="Rectangle 2">
            <a:extLst>
              <a:ext uri="{FF2B5EF4-FFF2-40B4-BE49-F238E27FC236}">
                <a16:creationId xmlns:a16="http://schemas.microsoft.com/office/drawing/2014/main" id="{30274C09-FB5C-4F9D-BB77-78BEF38B1D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94200" y="1683151"/>
            <a:ext cx="24559994" cy="6201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3" name="Rectangle 2">
            <a:extLst>
              <a:ext uri="{FF2B5EF4-FFF2-40B4-BE49-F238E27FC236}">
                <a16:creationId xmlns:a16="http://schemas.microsoft.com/office/drawing/2014/main" id="{F4FB7A3F-696A-47FD-A257-961BCDE711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98600" y="2319274"/>
            <a:ext cx="28951276" cy="730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4" name="Rectangle 2">
            <a:extLst>
              <a:ext uri="{FF2B5EF4-FFF2-40B4-BE49-F238E27FC236}">
                <a16:creationId xmlns:a16="http://schemas.microsoft.com/office/drawing/2014/main" id="{03374967-7A19-4F5B-AFF0-EEE2C7B297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301896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5" name="Rectangle 2">
            <a:extLst>
              <a:ext uri="{FF2B5EF4-FFF2-40B4-BE49-F238E27FC236}">
                <a16:creationId xmlns:a16="http://schemas.microsoft.com/office/drawing/2014/main" id="{140A0334-FBEA-4A40-955F-169C2A10CA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74437" y="1667147"/>
            <a:ext cx="31728752" cy="785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9393" name="_x978782080">
            <a:extLst>
              <a:ext uri="{FF2B5EF4-FFF2-40B4-BE49-F238E27FC236}">
                <a16:creationId xmlns:a16="http://schemas.microsoft.com/office/drawing/2014/main" id="{56B91ADE-FB32-4D9C-9F72-987EC89A56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4437" y="2124347"/>
            <a:ext cx="10768697" cy="7363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188" name="슬라이드 번호 개체 틀 50187">
            <a:extLst>
              <a:ext uri="{FF2B5EF4-FFF2-40B4-BE49-F238E27FC236}">
                <a16:creationId xmlns:a16="http://schemas.microsoft.com/office/drawing/2014/main" id="{939CE39E-71DE-4971-B963-93CC0E69292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5773400" y="34290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4279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81633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스팸단어 불러오기 구현</a:t>
            </a:r>
            <a:endParaRPr lang="en-US" altLang="ko-KR" sz="4400">
              <a:solidFill>
                <a:schemeClr val="tx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12C84E6-62D4-4356-8797-C7EB54972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8" y="2092236"/>
            <a:ext cx="33772767" cy="91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99CFE647-E180-47E3-B148-9943547EE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7736" y="1838854"/>
            <a:ext cx="31196337" cy="1014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8" name="Rectangle 2">
            <a:extLst>
              <a:ext uri="{FF2B5EF4-FFF2-40B4-BE49-F238E27FC236}">
                <a16:creationId xmlns:a16="http://schemas.microsoft.com/office/drawing/2014/main" id="{426A2A3A-755C-4983-8413-6CD35B646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757" y="-170388"/>
            <a:ext cx="33018021" cy="75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0" name="Rectangle 4">
            <a:extLst>
              <a:ext uri="{FF2B5EF4-FFF2-40B4-BE49-F238E27FC236}">
                <a16:creationId xmlns:a16="http://schemas.microsoft.com/office/drawing/2014/main" id="{FA681266-A812-4E71-A74D-724AD98697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9614" y="4564100"/>
            <a:ext cx="49569105" cy="16370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1" name="Rectangle 6">
            <a:extLst>
              <a:ext uri="{FF2B5EF4-FFF2-40B4-BE49-F238E27FC236}">
                <a16:creationId xmlns:a16="http://schemas.microsoft.com/office/drawing/2014/main" id="{1084B9B6-A69F-4B86-96D0-CA587AA6C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3" name="Rectangle 4">
            <a:extLst>
              <a:ext uri="{FF2B5EF4-FFF2-40B4-BE49-F238E27FC236}">
                <a16:creationId xmlns:a16="http://schemas.microsoft.com/office/drawing/2014/main" id="{C64DE9AE-2D03-498F-806E-F1FC312ED5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0784" y="5501953"/>
            <a:ext cx="31629835" cy="1235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0" name="Rectangle 2">
            <a:extLst>
              <a:ext uri="{FF2B5EF4-FFF2-40B4-BE49-F238E27FC236}">
                <a16:creationId xmlns:a16="http://schemas.microsoft.com/office/drawing/2014/main" id="{F159CF0D-27EF-4D52-B2D4-D1EAA0F47F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8700" y="2816758"/>
            <a:ext cx="27477952" cy="1144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3A4244D-AC42-4477-A6DE-A989455FA6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8859" y="751287"/>
            <a:ext cx="29746221" cy="670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FDB44889-918E-4966-BF35-CCB2AB6F1A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1878478"/>
            <a:ext cx="32790310" cy="858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E596061-2C94-479D-98B4-3659D87567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D86E414E-007A-4F7C-9FF1-FD1CAC9E4A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5095" y="2964008"/>
            <a:ext cx="29904412" cy="1054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4">
            <a:extLst>
              <a:ext uri="{FF2B5EF4-FFF2-40B4-BE49-F238E27FC236}">
                <a16:creationId xmlns:a16="http://schemas.microsoft.com/office/drawing/2014/main" id="{C8BB9DBD-B5C3-44CF-9192-49ADC651BA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0200" y="5138369"/>
            <a:ext cx="44911912" cy="11709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67104211-445F-4182-A680-DD542410A9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1" name="Rectangle 2">
            <a:extLst>
              <a:ext uri="{FF2B5EF4-FFF2-40B4-BE49-F238E27FC236}">
                <a16:creationId xmlns:a16="http://schemas.microsoft.com/office/drawing/2014/main" id="{A0FAD76C-FE97-457C-8AAD-1F7E76B8A2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8991" y="2352095"/>
            <a:ext cx="32996075" cy="12535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2" name="Rectangle 2">
            <a:extLst>
              <a:ext uri="{FF2B5EF4-FFF2-40B4-BE49-F238E27FC236}">
                <a16:creationId xmlns:a16="http://schemas.microsoft.com/office/drawing/2014/main" id="{069177A0-C14A-473E-B691-1DEB14BB4D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3029" y="551703"/>
            <a:ext cx="30896135" cy="644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4" name="Rectangle 4">
            <a:extLst>
              <a:ext uri="{FF2B5EF4-FFF2-40B4-BE49-F238E27FC236}">
                <a16:creationId xmlns:a16="http://schemas.microsoft.com/office/drawing/2014/main" id="{13320B7D-F1FF-413D-AF60-05D2E02FA5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47430" y="538113"/>
            <a:ext cx="28069698" cy="637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5" name="Rectangle 2">
            <a:extLst>
              <a:ext uri="{FF2B5EF4-FFF2-40B4-BE49-F238E27FC236}">
                <a16:creationId xmlns:a16="http://schemas.microsoft.com/office/drawing/2014/main" id="{CE2804A1-D30A-4E31-B51E-93AAD1BBE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3249" y="1543653"/>
            <a:ext cx="32752989" cy="783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6" name="Rectangle 2">
            <a:extLst>
              <a:ext uri="{FF2B5EF4-FFF2-40B4-BE49-F238E27FC236}">
                <a16:creationId xmlns:a16="http://schemas.microsoft.com/office/drawing/2014/main" id="{535818DD-2F0E-4BB3-BEB9-2FEACE8F82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7656" y="1601101"/>
            <a:ext cx="29949746" cy="8148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6" name="Rectangle 2">
            <a:extLst>
              <a:ext uri="{FF2B5EF4-FFF2-40B4-BE49-F238E27FC236}">
                <a16:creationId xmlns:a16="http://schemas.microsoft.com/office/drawing/2014/main" id="{84CA46B4-DE02-4953-8838-49147D5D7F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5575" y="1504495"/>
            <a:ext cx="36889099" cy="862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7" name="Rectangle 2">
            <a:extLst>
              <a:ext uri="{FF2B5EF4-FFF2-40B4-BE49-F238E27FC236}">
                <a16:creationId xmlns:a16="http://schemas.microsoft.com/office/drawing/2014/main" id="{7555313D-98F0-4147-8148-F325B68757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1355602"/>
            <a:ext cx="30740916" cy="590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9" name="Rectangle 4">
            <a:extLst>
              <a:ext uri="{FF2B5EF4-FFF2-40B4-BE49-F238E27FC236}">
                <a16:creationId xmlns:a16="http://schemas.microsoft.com/office/drawing/2014/main" id="{2E649545-D74B-474D-81F6-E99E7FD583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8" name="Rectangle 2">
            <a:extLst>
              <a:ext uri="{FF2B5EF4-FFF2-40B4-BE49-F238E27FC236}">
                <a16:creationId xmlns:a16="http://schemas.microsoft.com/office/drawing/2014/main" id="{6196270F-D579-4B39-838B-B25CC879FD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8097" y="2074177"/>
            <a:ext cx="27721633" cy="6482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0" name="Rectangle 4">
            <a:extLst>
              <a:ext uri="{FF2B5EF4-FFF2-40B4-BE49-F238E27FC236}">
                <a16:creationId xmlns:a16="http://schemas.microsoft.com/office/drawing/2014/main" id="{C6818E94-E38A-4819-895C-D8E9F6739C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1" name="Rectangle 2">
            <a:extLst>
              <a:ext uri="{FF2B5EF4-FFF2-40B4-BE49-F238E27FC236}">
                <a16:creationId xmlns:a16="http://schemas.microsoft.com/office/drawing/2014/main" id="{99DC4C6F-9DB8-41A5-B7CB-E8468593DF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3279" y="1127034"/>
            <a:ext cx="28518560" cy="6910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2" name="Rectangle 2">
            <a:extLst>
              <a:ext uri="{FF2B5EF4-FFF2-40B4-BE49-F238E27FC236}">
                <a16:creationId xmlns:a16="http://schemas.microsoft.com/office/drawing/2014/main" id="{30274C09-FB5C-4F9D-BB77-78BEF38B1D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94200" y="1683151"/>
            <a:ext cx="24559994" cy="6201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3" name="Rectangle 2">
            <a:extLst>
              <a:ext uri="{FF2B5EF4-FFF2-40B4-BE49-F238E27FC236}">
                <a16:creationId xmlns:a16="http://schemas.microsoft.com/office/drawing/2014/main" id="{F4FB7A3F-696A-47FD-A257-961BCDE711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98600" y="2319274"/>
            <a:ext cx="28951276" cy="730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4" name="Rectangle 2">
            <a:extLst>
              <a:ext uri="{FF2B5EF4-FFF2-40B4-BE49-F238E27FC236}">
                <a16:creationId xmlns:a16="http://schemas.microsoft.com/office/drawing/2014/main" id="{03374967-7A19-4F5B-AFF0-EEE2C7B297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301896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5" name="Rectangle 2">
            <a:extLst>
              <a:ext uri="{FF2B5EF4-FFF2-40B4-BE49-F238E27FC236}">
                <a16:creationId xmlns:a16="http://schemas.microsoft.com/office/drawing/2014/main" id="{140A0334-FBEA-4A40-955F-169C2A10CA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74437" y="1667147"/>
            <a:ext cx="31728752" cy="785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0187" name="그림 50186">
            <a:extLst>
              <a:ext uri="{FF2B5EF4-FFF2-40B4-BE49-F238E27FC236}">
                <a16:creationId xmlns:a16="http://schemas.microsoft.com/office/drawing/2014/main" id="{1441FD5D-FB52-4E2A-9F2D-ECE889C8A3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9945" y="2239367"/>
            <a:ext cx="8811602" cy="6787479"/>
          </a:xfrm>
          <a:prstGeom prst="rect">
            <a:avLst/>
          </a:prstGeom>
        </p:spPr>
      </p:pic>
      <p:sp>
        <p:nvSpPr>
          <p:cNvPr id="50189" name="슬라이드 번호 개체 틀 50188">
            <a:extLst>
              <a:ext uri="{FF2B5EF4-FFF2-40B4-BE49-F238E27FC236}">
                <a16:creationId xmlns:a16="http://schemas.microsoft.com/office/drawing/2014/main" id="{1F7F1881-5025-4D27-9591-3955745EB0E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5773400" y="34290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671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</TotalTime>
  <Words>1619</Words>
  <Application>Microsoft Office PowerPoint</Application>
  <PresentationFormat>사용자 지정</PresentationFormat>
  <Paragraphs>590</Paragraphs>
  <Slides>150</Slides>
  <Notes>132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150</vt:i4>
      </vt:variant>
    </vt:vector>
  </HeadingPairs>
  <TitlesOfParts>
    <vt:vector size="156" baseType="lpstr">
      <vt:lpstr>나눔스퀘어 Bold</vt:lpstr>
      <vt:lpstr>맑은 고딕</vt:lpstr>
      <vt:lpstr>함초롬바탕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배민정</cp:lastModifiedBy>
  <cp:revision>31</cp:revision>
  <dcterms:created xsi:type="dcterms:W3CDTF">2021-06-04T06:24:03Z</dcterms:created>
  <dcterms:modified xsi:type="dcterms:W3CDTF">2021-06-04T10:20:06Z</dcterms:modified>
</cp:coreProperties>
</file>